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A5EF7-0CCD-944E-97ED-7D5BAC84567F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55F35-AF9A-3846-B2B9-03C15F87F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NOTE: this slide is just to show the overall orientation; abbreviations are shown on the following pop-out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55F35-AF9A-3846-B2B9-03C15F87F5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9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NOTE: this slide is just to show the overall orientation; abbreviations are shown on the following pop-out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55F35-AF9A-3846-B2B9-03C15F87F5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NOTE: this slide is just to show the overall orientation; abbreviations are shown on the following pop-out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55F35-AF9A-3846-B2B9-03C15F87F5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4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NOTE: this slide is just to show the overall orientation; abbreviations are shown on the following pop-out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55F35-AF9A-3846-B2B9-03C15F87F5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23B1-9F7D-FE0E-F08A-88F67C96F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0A1-6ECA-84DE-93AC-1ECF93F28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7C586-DCAA-0F17-0C0A-4255C363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FE625-C539-2ABD-97EB-82999134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F3D4-35E6-B29B-489F-2F453516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9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303C-FC51-6560-D005-E74DBEE7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AAA65-625F-BC9B-E890-D62395600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8420-46CB-D300-A452-2329792B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66AC7-F2B8-60E3-F531-C7BD2544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51909-C7B0-DAAB-5361-84A5CB6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0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97184-8711-71EF-A373-AA019F5B4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AF474-66EA-962A-2BEF-2A10400A2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72AAD-064A-B448-523B-EA690D44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D2D86-95E0-8F36-E32F-AEBF986B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7A16-9105-B74A-88CC-9E2EF651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0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41A6-81EE-F402-4E39-D737F054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A7C4-6C58-935A-44A2-DFFA26EAB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0DB0A-2CB9-08CF-66B6-22A9C8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F185B-1C0D-C8E3-2460-ECC5403F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8BA5-F844-FCF8-2296-ACEB96CF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2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8989-1BA5-C638-6D42-CE0C426C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A0F8B-68E8-E03C-5677-0F75900F1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430AF-3027-E6B2-F594-CC2BB32B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4DADC-A371-D2A1-12DE-7A0A40D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AC90-7A98-DBF1-A3C3-1799ECE9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7E97-B69F-4D49-7E4A-1AC0B1E1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70D06-246E-F9FB-8624-06D586B89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4BB9B-96BB-253B-43B9-F884F7341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B158F-DDFA-B982-4576-E51E3B8C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74589-20E5-B91C-27E8-0B9BC1E3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0CA3E-E9ED-73BA-CDF7-F798812D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47D5-C365-C022-4330-2DD3B0F6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748A0-8AC2-8C9D-2A15-EF466FC35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89237-536B-CD1C-1466-1FF7B5D56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DF7B3-AEBA-2554-D954-0D6326FCC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32BD3-82B8-3A11-C076-B05BFFED2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CFBF5-1154-1F77-564C-42746F31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4301F-8DF7-E119-4EA6-E07457A4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B9028-52BB-8001-04E3-A98FB59C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0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2BC1-E72E-0722-2ED1-CB0CB683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251B0-1656-D8EA-B069-52CF062C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3F765-0D96-6B64-8D71-89751368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D74B4-FE3D-7510-C944-6DFD75E1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99EE-CD97-5487-1FED-54DD109B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DBEE7-5631-998B-085F-B4CD7214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E9C6F-EC1E-6115-AA12-9B0FD17D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1BF9-4D20-8423-1550-3A43E0A7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CA49D-1744-3014-06F2-7210FE1A1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880E4-C6AD-8D58-5AD5-D38EDD7C5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1A2F8-625D-F42E-24C4-CECF1038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3EACD-C771-D98E-4008-851FDF53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3F6C1-F878-ABFC-A6EC-25D4B9A7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4C95-8AB7-EFB2-049F-487CA460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84F4EE-439F-5AB8-D880-D64670446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E5240-8F35-FE9F-2D49-CD6AF788A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79ACF-6FE2-604E-8343-E7FEB4B8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139F8-4853-1332-9D86-4EB81BA9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1FA6-4FB5-5E49-7E8C-A6B8095D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C6F64-443A-5B6D-18AC-E8A9D3C8B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964B7-3D42-53CA-C4BB-FBD4966E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E25B-C23F-A174-E2D6-80B91532B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B4299-5412-6140-9BBE-695D05ABD85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1CAA4-D4DD-2DA5-323C-688CC032C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311C9-5816-9848-7DEA-41E618F5B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30DC69-CE5F-2541-A41B-432FD3BA5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9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card with text&#10;&#10;Description automatically generated">
            <a:extLst>
              <a:ext uri="{FF2B5EF4-FFF2-40B4-BE49-F238E27FC236}">
                <a16:creationId xmlns:a16="http://schemas.microsoft.com/office/drawing/2014/main" id="{248A3ADA-E012-FB17-762D-4084305722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7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C3AFA-537E-6330-5122-68E9410E1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19AC7178-3B9B-E3A4-7510-C08206FC2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E558F-9B49-C319-D569-2D27C957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a list of asthma symptoms&#10;&#10;Description automatically generated with medium confidence">
            <a:extLst>
              <a:ext uri="{FF2B5EF4-FFF2-40B4-BE49-F238E27FC236}">
                <a16:creationId xmlns:a16="http://schemas.microsoft.com/office/drawing/2014/main" id="{C7981F56-056E-C07A-489A-D200D8C0F4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C475-CE66-59B1-152B-9D05D52F5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BF0CE19-6A7A-6318-1F8E-D0982B362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58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1AAE-47B7-9E4B-912E-3123FBD2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edical information on a white background&#10;&#10;Description automatically generated">
            <a:extLst>
              <a:ext uri="{FF2B5EF4-FFF2-40B4-BE49-F238E27FC236}">
                <a16:creationId xmlns:a16="http://schemas.microsoft.com/office/drawing/2014/main" id="{153A9F5E-AD86-BBA2-0FA9-6B687FCF69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9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C7A6D-4DCC-3CB2-F15D-544DBC594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test&#10;&#10;Description automatically generated">
            <a:extLst>
              <a:ext uri="{FF2B5EF4-FFF2-40B4-BE49-F238E27FC236}">
                <a16:creationId xmlns:a16="http://schemas.microsoft.com/office/drawing/2014/main" id="{D86AA1A4-8E47-32A8-68AB-EA0A3811C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D743-110A-E9B5-9C3D-C3868AC98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7DD17AF9-A5F8-297A-558B-6D6B0E2B9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2195-3C27-15E9-5767-98FD2B813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01CBCD-660C-8038-A277-7B20F0F691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8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E5A01-E328-8746-4D86-5DB3912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8420D5B-9B1B-4A32-6489-35D0F8CA9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84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E88E6-6775-C662-8708-48053DD61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93B08895-F8A3-3AEB-EE23-96D18DECB8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64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48FC3-1F82-C5E8-0734-5462D0C5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oject&#10;&#10;Description automatically generated">
            <a:extLst>
              <a:ext uri="{FF2B5EF4-FFF2-40B4-BE49-F238E27FC236}">
                <a16:creationId xmlns:a16="http://schemas.microsoft.com/office/drawing/2014/main" id="{13D295D7-856E-E3DB-C255-FD0DE072EF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5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5A9ED-E16C-D928-DFD2-A8532B46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hite paper&#10;&#10;Description automatically generated">
            <a:extLst>
              <a:ext uri="{FF2B5EF4-FFF2-40B4-BE49-F238E27FC236}">
                <a16:creationId xmlns:a16="http://schemas.microsoft.com/office/drawing/2014/main" id="{5191A783-951C-9856-74B9-83793714A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0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BD94-40F2-7065-CCCE-9BA18C02E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113FC07-7BB7-1F01-6BEF-ED53CF2D0B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1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F417E-BDDB-26D2-2EC2-2928C3ECB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75B45205-D265-D21E-1992-C280BBF687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5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AB3F-B663-1A0A-BD03-F76EA446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ject&#10;&#10;Description automatically generated">
            <a:extLst>
              <a:ext uri="{FF2B5EF4-FFF2-40B4-BE49-F238E27FC236}">
                <a16:creationId xmlns:a16="http://schemas.microsoft.com/office/drawing/2014/main" id="{79CA8677-2A1C-C7B4-3EFF-7171523A5A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9FA14-F468-2A6F-7286-370C6844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D1205E90-0268-578E-4F11-0660ACFFD8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26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48C47-FEED-8EE8-F8EB-CA5817160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84BFD607-8511-8568-33AB-70A0CBCDA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6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3367-164D-5ECD-0FBD-22D5E8F4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chart&#10;&#10;Description automatically generated">
            <a:extLst>
              <a:ext uri="{FF2B5EF4-FFF2-40B4-BE49-F238E27FC236}">
                <a16:creationId xmlns:a16="http://schemas.microsoft.com/office/drawing/2014/main" id="{0FCFD605-D824-57DB-03B5-0F2326160A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0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0646E-C0D8-BF8B-D550-9440A10C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F12652BD-3CBC-9B3B-667C-DD30D10C7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1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DEA61-9EF8-B370-9BB1-33559F43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BEE2F113-95E8-5DCE-BF8A-115A95F6A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1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DCD5-64F0-2B54-9385-E65AD907B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1187BD2-BC9B-1C26-3497-8ACE39561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22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3480-C0B4-461E-4446-CEEE305FB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A61F0959-156A-9F72-7FB3-9D65F004CE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DB9D-5FD8-DFC8-51B8-934ECFFE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ard with a qr code&#10;&#10;Description automatically generated">
            <a:extLst>
              <a:ext uri="{FF2B5EF4-FFF2-40B4-BE49-F238E27FC236}">
                <a16:creationId xmlns:a16="http://schemas.microsoft.com/office/drawing/2014/main" id="{C2336F00-12E9-1180-BFBF-39AC2A9432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38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867BE-2109-4AF9-2569-936EEFC3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chart&#10;&#10;Description automatically generated">
            <a:extLst>
              <a:ext uri="{FF2B5EF4-FFF2-40B4-BE49-F238E27FC236}">
                <a16:creationId xmlns:a16="http://schemas.microsoft.com/office/drawing/2014/main" id="{DBC2FCC5-27EA-914A-2EF0-92F793BDD1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70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F813-2F4E-6195-AE3B-3922A2809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D557EA4-08F8-527B-F690-998AB17F47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8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9295-2C74-2D75-BC26-3CC56C8D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9B5ED083-1691-F57A-D2E7-2EA650770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D6921-3F64-E601-28F2-EF7504B5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0EF8AF0-F6BA-C1C0-EFA8-272E2A985D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75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577D-DF8B-59B5-1633-5AE686DD7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79962370-E6BD-8906-36A4-1AD34D0968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81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6836-3012-0160-3225-B7792153B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44A91589-85E2-4E2F-333A-D2AFF1843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8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2093-31B1-9468-6674-73D96A75E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6374D45B-50D5-FE4B-B96B-D4C5C684D6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26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259E-3B3A-FEED-3A72-4A3FD4497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screen&#10;&#10;Description automatically generated">
            <a:extLst>
              <a:ext uri="{FF2B5EF4-FFF2-40B4-BE49-F238E27FC236}">
                <a16:creationId xmlns:a16="http://schemas.microsoft.com/office/drawing/2014/main" id="{28854173-F617-C5FE-3437-7C3705866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0EB3-BEF0-A72B-F1C8-CB0E7D84F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EB529D01-DDD5-E6A3-3B2E-D34B522740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1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9A52E-65B4-63CA-BF71-C551B575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adults with asthma&#10;&#10;Description automatically generated">
            <a:extLst>
              <a:ext uri="{FF2B5EF4-FFF2-40B4-BE49-F238E27FC236}">
                <a16:creationId xmlns:a16="http://schemas.microsoft.com/office/drawing/2014/main" id="{F9437F8F-452E-A844-86BB-AC0CCD82B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66428-C497-9A01-2247-4DFC29BBE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showing the amount of asthma in adults&#10;&#10;Description automatically generated with medium confidence">
            <a:extLst>
              <a:ext uri="{FF2B5EF4-FFF2-40B4-BE49-F238E27FC236}">
                <a16:creationId xmlns:a16="http://schemas.microsoft.com/office/drawing/2014/main" id="{217ADF98-4D12-14B4-75FB-2456B06C62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853E-9417-F78F-A728-9AA886057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sthma treatment&#10;&#10;Description automatically generated with medium confidence">
            <a:extLst>
              <a:ext uri="{FF2B5EF4-FFF2-40B4-BE49-F238E27FC236}">
                <a16:creationId xmlns:a16="http://schemas.microsoft.com/office/drawing/2014/main" id="{3F25F29D-943B-F018-E210-5BB4B5874B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46E2-0072-A1FB-1B0B-8410CD840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6676240A-AE97-CCD4-4A99-C164D3192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0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CCD07-F666-9445-8511-2953F065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AF449100-F757-6B6F-E7E4-2CE9B2E097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41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84</Words>
  <Application>Microsoft Macintosh PowerPoint</Application>
  <PresentationFormat>Widescreen</PresentationFormat>
  <Paragraphs>8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 Rurey</dc:creator>
  <cp:lastModifiedBy>Kristi Rurey</cp:lastModifiedBy>
  <cp:revision>4</cp:revision>
  <dcterms:created xsi:type="dcterms:W3CDTF">2025-09-03T15:48:26Z</dcterms:created>
  <dcterms:modified xsi:type="dcterms:W3CDTF">2025-09-03T16:33:51Z</dcterms:modified>
</cp:coreProperties>
</file>