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701" r:id="rId2"/>
    <p:sldMasterId id="2147483681" r:id="rId3"/>
  </p:sldMasterIdLst>
  <p:notesMasterIdLst>
    <p:notesMasterId r:id="rId100"/>
  </p:notesMasterIdLst>
  <p:sldIdLst>
    <p:sldId id="2147473088" r:id="rId4"/>
    <p:sldId id="2147473089" r:id="rId5"/>
    <p:sldId id="2147473039" r:id="rId6"/>
    <p:sldId id="2147473090" r:id="rId7"/>
    <p:sldId id="2147473079" r:id="rId8"/>
    <p:sldId id="2147473100" r:id="rId9"/>
    <p:sldId id="2147473080" r:id="rId10"/>
    <p:sldId id="2147473101" r:id="rId11"/>
    <p:sldId id="2147473102" r:id="rId12"/>
    <p:sldId id="2147473081" r:id="rId13"/>
    <p:sldId id="2147473092" r:id="rId14"/>
    <p:sldId id="2147473028" r:id="rId15"/>
    <p:sldId id="268" r:id="rId16"/>
    <p:sldId id="266" r:id="rId17"/>
    <p:sldId id="2147473093" r:id="rId18"/>
    <p:sldId id="2147472917" r:id="rId19"/>
    <p:sldId id="2147472985" r:id="rId20"/>
    <p:sldId id="2147473040" r:id="rId21"/>
    <p:sldId id="2147472997" r:id="rId22"/>
    <p:sldId id="2147473041" r:id="rId23"/>
    <p:sldId id="2147473103" r:id="rId24"/>
    <p:sldId id="2147473094" r:id="rId25"/>
    <p:sldId id="2147473046" r:id="rId26"/>
    <p:sldId id="2147473104" r:id="rId27"/>
    <p:sldId id="277" r:id="rId28"/>
    <p:sldId id="2147473115" r:id="rId29"/>
    <p:sldId id="2147473050" r:id="rId30"/>
    <p:sldId id="2147473105" r:id="rId31"/>
    <p:sldId id="275" r:id="rId32"/>
    <p:sldId id="281" r:id="rId33"/>
    <p:sldId id="282" r:id="rId34"/>
    <p:sldId id="283" r:id="rId35"/>
    <p:sldId id="278" r:id="rId36"/>
    <p:sldId id="2147473120" r:id="rId37"/>
    <p:sldId id="2147473087" r:id="rId38"/>
    <p:sldId id="1031" r:id="rId39"/>
    <p:sldId id="295" r:id="rId40"/>
    <p:sldId id="2147473095" r:id="rId41"/>
    <p:sldId id="2147472988" r:id="rId42"/>
    <p:sldId id="287" r:id="rId43"/>
    <p:sldId id="2147473121" r:id="rId44"/>
    <p:sldId id="289" r:id="rId45"/>
    <p:sldId id="290" r:id="rId46"/>
    <p:sldId id="291" r:id="rId47"/>
    <p:sldId id="2147473116" r:id="rId48"/>
    <p:sldId id="293" r:id="rId49"/>
    <p:sldId id="2147473109" r:id="rId50"/>
    <p:sldId id="292" r:id="rId51"/>
    <p:sldId id="2147473096" r:id="rId52"/>
    <p:sldId id="2147473074" r:id="rId53"/>
    <p:sldId id="2147473076" r:id="rId54"/>
    <p:sldId id="2147473097" r:id="rId55"/>
    <p:sldId id="297" r:id="rId56"/>
    <p:sldId id="296" r:id="rId57"/>
    <p:sldId id="306" r:id="rId58"/>
    <p:sldId id="2147473054" r:id="rId59"/>
    <p:sldId id="2147473053" r:id="rId60"/>
    <p:sldId id="2147473033" r:id="rId61"/>
    <p:sldId id="2147473123" r:id="rId62"/>
    <p:sldId id="308" r:id="rId63"/>
    <p:sldId id="2147473057" r:id="rId64"/>
    <p:sldId id="309" r:id="rId65"/>
    <p:sldId id="2147473025" r:id="rId66"/>
    <p:sldId id="2147473058" r:id="rId67"/>
    <p:sldId id="2147473059" r:id="rId68"/>
    <p:sldId id="2147473060" r:id="rId69"/>
    <p:sldId id="2147473098" r:id="rId70"/>
    <p:sldId id="2147473042" r:id="rId71"/>
    <p:sldId id="2147473044" r:id="rId72"/>
    <p:sldId id="2147473110" r:id="rId73"/>
    <p:sldId id="2147473111" r:id="rId74"/>
    <p:sldId id="2147473045" r:id="rId75"/>
    <p:sldId id="2147473117" r:id="rId76"/>
    <p:sldId id="2147473029" r:id="rId77"/>
    <p:sldId id="2147473001" r:id="rId78"/>
    <p:sldId id="2147473078" r:id="rId79"/>
    <p:sldId id="2147473099" r:id="rId80"/>
    <p:sldId id="2147473061" r:id="rId81"/>
    <p:sldId id="2147473034" r:id="rId82"/>
    <p:sldId id="2147473072" r:id="rId83"/>
    <p:sldId id="2147473062" r:id="rId84"/>
    <p:sldId id="2147473071" r:id="rId85"/>
    <p:sldId id="2147473063" r:id="rId86"/>
    <p:sldId id="2147473064" r:id="rId87"/>
    <p:sldId id="2147473035" r:id="rId88"/>
    <p:sldId id="2147473112" r:id="rId89"/>
    <p:sldId id="2147473065" r:id="rId90"/>
    <p:sldId id="2147473066" r:id="rId91"/>
    <p:sldId id="2147473018" r:id="rId92"/>
    <p:sldId id="2147473067" r:id="rId93"/>
    <p:sldId id="2147473068" r:id="rId94"/>
    <p:sldId id="2147473069" r:id="rId95"/>
    <p:sldId id="2147473070" r:id="rId96"/>
    <p:sldId id="2147473077" r:id="rId97"/>
    <p:sldId id="256" r:id="rId98"/>
    <p:sldId id="2147473124"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676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FF74B-A897-1F0B-ED21-0410226AFA3F}" name="Helen Reddel" initials="HR" userId="S::helen.reddel@woolcock.org.au::d57ade11-6c49-409e-80ce-616414b361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4679"/>
    <a:srgbClr val="E9EFF7"/>
    <a:srgbClr val="D0D8E8"/>
    <a:srgbClr val="FBE6CE"/>
    <a:srgbClr val="FDE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2" autoAdjust="0"/>
    <p:restoredTop sz="92375" autoAdjust="0"/>
  </p:normalViewPr>
  <p:slideViewPr>
    <p:cSldViewPr snapToGrid="0" showGuides="1">
      <p:cViewPr>
        <p:scale>
          <a:sx n="100" d="100"/>
          <a:sy n="100" d="100"/>
        </p:scale>
        <p:origin x="3448" y="1664"/>
      </p:cViewPr>
      <p:guideLst>
        <p:guide orient="horz" pos="2024"/>
        <p:guide pos="6766"/>
      </p:guideLst>
    </p:cSldViewPr>
  </p:slideViewPr>
  <p:notesTextViewPr>
    <p:cViewPr>
      <p:scale>
        <a:sx n="1" d="1"/>
        <a:sy n="1" d="1"/>
      </p:scale>
      <p:origin x="0" y="0"/>
    </p:cViewPr>
  </p:notesTextViewPr>
  <p:sorterViewPr>
    <p:cViewPr varScale="1">
      <p:scale>
        <a:sx n="100" d="100"/>
        <a:sy n="100" d="100"/>
      </p:scale>
      <p:origin x="0" y="-2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8D105-7281-4849-AECB-569F2609BAF5}" type="datetimeFigureOut">
              <a:rPr lang="en-AU" smtClean="0"/>
              <a:t>11/5/2026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52F4A-13DB-4544-BAAF-781DA174A3E8}" type="slidenum">
              <a:rPr lang="en-AU" smtClean="0"/>
              <a:t>‹#›</a:t>
            </a:fld>
            <a:endParaRPr lang="en-AU"/>
          </a:p>
        </p:txBody>
      </p:sp>
    </p:spTree>
    <p:extLst>
      <p:ext uri="{BB962C8B-B14F-4D97-AF65-F5344CB8AC3E}">
        <p14:creationId xmlns:p14="http://schemas.microsoft.com/office/powerpoint/2010/main" val="61605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F8F4E-E437-01FE-8324-3972CB5B1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313DA-CBB6-361C-914B-52A36D33A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E776A-1763-B7EF-7D35-6B874A93B27A}"/>
              </a:ext>
            </a:extLst>
          </p:cNvPr>
          <p:cNvSpPr>
            <a:spLocks noGrp="1"/>
          </p:cNvSpPr>
          <p:nvPr>
            <p:ph type="body" idx="1"/>
          </p:nvPr>
        </p:nvSpPr>
        <p:spPr/>
        <p:txBody>
          <a:bodyPr/>
          <a:lstStyle/>
          <a:p>
            <a:r>
              <a:rPr lang="en-AU"/>
              <a:t>This is v10 version</a:t>
            </a:r>
          </a:p>
        </p:txBody>
      </p:sp>
      <p:sp>
        <p:nvSpPr>
          <p:cNvPr id="4" name="Slide Number Placeholder 3">
            <a:extLst>
              <a:ext uri="{FF2B5EF4-FFF2-40B4-BE49-F238E27FC236}">
                <a16:creationId xmlns:a16="http://schemas.microsoft.com/office/drawing/2014/main" id="{DA05B2E6-89C8-AF16-F219-92D1407BC2AF}"/>
              </a:ext>
            </a:extLst>
          </p:cNvPr>
          <p:cNvSpPr>
            <a:spLocks noGrp="1"/>
          </p:cNvSpPr>
          <p:nvPr>
            <p:ph type="sldNum" sz="quarter" idx="5"/>
          </p:nvPr>
        </p:nvSpPr>
        <p:spPr/>
        <p:txBody>
          <a:bodyPr/>
          <a:lstStyle/>
          <a:p>
            <a:fld id="{FA052F4A-13DB-4544-BAAF-781DA174A3E8}" type="slidenum">
              <a:rPr lang="en-AU" smtClean="0"/>
              <a:t>5</a:t>
            </a:fld>
            <a:endParaRPr lang="en-AU"/>
          </a:p>
        </p:txBody>
      </p:sp>
    </p:spTree>
    <p:extLst>
      <p:ext uri="{BB962C8B-B14F-4D97-AF65-F5344CB8AC3E}">
        <p14:creationId xmlns:p14="http://schemas.microsoft.com/office/powerpoint/2010/main" val="122129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B9A5-F795-14DC-1BF4-97F0D3D19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09349-5DF5-CFE7-0D07-02BFC9C52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A7CBC-8819-1B19-B051-3FE0EC09CC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6CC0B1B-68B2-C793-A8FB-70BCD1DCC390}"/>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25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C017-0D99-3A56-AAC2-41435473F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9A73C-E78A-50E8-FEDE-2FD7686B0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68544-59F6-F3A2-5D90-2077A6C60E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DBC7705-B798-00F3-16B6-927D475E29E1}"/>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75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EBD9-BD09-2B54-A574-B96D03C9E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9480F-784B-E3AC-98FF-5139DCACE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D51CF-8900-7C80-B132-3489DF82B062}"/>
              </a:ext>
            </a:extLst>
          </p:cNvPr>
          <p:cNvSpPr>
            <a:spLocks noGrp="1"/>
          </p:cNvSpPr>
          <p:nvPr>
            <p:ph type="body" idx="1"/>
          </p:nvPr>
        </p:nvSpPr>
        <p:spPr/>
        <p:txBody>
          <a:bodyPr/>
          <a:lstStyle/>
          <a:p>
            <a:r>
              <a:rPr lang="en-US" dirty="0"/>
              <a:t>For an individual patient, environmental impact of the inhaler is only relevant if the medication that the patient needs is available in more than one type of device and the patient can use both equally well! </a:t>
            </a:r>
          </a:p>
          <a:p>
            <a:r>
              <a:rPr lang="en-US" dirty="0"/>
              <a:t>Mention that some patients cannot use DPIs, e.g. young children, some elderly</a:t>
            </a:r>
            <a:endParaRPr lang="en-AU" dirty="0"/>
          </a:p>
        </p:txBody>
      </p:sp>
      <p:sp>
        <p:nvSpPr>
          <p:cNvPr id="4" name="Slide Number Placeholder 3">
            <a:extLst>
              <a:ext uri="{FF2B5EF4-FFF2-40B4-BE49-F238E27FC236}">
                <a16:creationId xmlns:a16="http://schemas.microsoft.com/office/drawing/2014/main" id="{C6922D91-B484-7265-360F-54393FF7ED9E}"/>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99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A9972-1C8C-8419-7B49-5B8338B8E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CDD7A-AF5E-9351-0FC8-BE92DF397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2A999-108C-A957-30C6-2FAE5A8C52E8}"/>
              </a:ext>
            </a:extLst>
          </p:cNvPr>
          <p:cNvSpPr>
            <a:spLocks noGrp="1"/>
          </p:cNvSpPr>
          <p:nvPr>
            <p:ph type="body" idx="1"/>
          </p:nvPr>
        </p:nvSpPr>
        <p:spPr/>
        <p:txBody>
          <a:bodyPr/>
          <a:lstStyle/>
          <a:p>
            <a:r>
              <a:rPr lang="en-US"/>
              <a:t>Asthma treatment is not one-size-fits-all, and not just about medications</a:t>
            </a:r>
          </a:p>
          <a:p>
            <a:r>
              <a:rPr lang="en-US"/>
              <a:t>Explain that biomarkers are included in ‘Review response’ rather than earlier in the cycle, because they are most commonly elevated due to poor adherence and/or incorrect inhaler technique with ICS-containing medications; these problems are very common, and should be addressed first</a:t>
            </a:r>
            <a:endParaRPr lang="en-AU"/>
          </a:p>
        </p:txBody>
      </p:sp>
      <p:sp>
        <p:nvSpPr>
          <p:cNvPr id="4" name="Slide Number Placeholder 3">
            <a:extLst>
              <a:ext uri="{FF2B5EF4-FFF2-40B4-BE49-F238E27FC236}">
                <a16:creationId xmlns:a16="http://schemas.microsoft.com/office/drawing/2014/main" id="{1DE0CC65-8F49-DC41-EB28-FD3BABC6BE48}"/>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106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052F4A-13DB-4544-BAAF-781DA174A3E8}" type="slidenum">
              <a:rPr lang="en-AU" smtClean="0"/>
              <a:t>25</a:t>
            </a:fld>
            <a:endParaRPr lang="en-AU"/>
          </a:p>
        </p:txBody>
      </p:sp>
    </p:spTree>
    <p:extLst>
      <p:ext uri="{BB962C8B-B14F-4D97-AF65-F5344CB8AC3E}">
        <p14:creationId xmlns:p14="http://schemas.microsoft.com/office/powerpoint/2010/main" val="110687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9035C-9361-6A00-0F8C-353211562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58A1C-DDE0-9B11-E01F-5CFF6FA76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D2E64-2440-1CCE-2756-B9CAFBFBD17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46F910-2826-B337-24CD-A1458A24C4E0}"/>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57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4B188-6235-3432-D60A-93B2F97FC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B4A19-4902-571B-1999-2CB1745D9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2D80C-FAE7-1B4E-B9B3-7E1DB98446C6}"/>
              </a:ext>
            </a:extLst>
          </p:cNvPr>
          <p:cNvSpPr>
            <a:spLocks noGrp="1"/>
          </p:cNvSpPr>
          <p:nvPr>
            <p:ph type="body" idx="1"/>
          </p:nvPr>
        </p:nvSpPr>
        <p:spPr/>
        <p:txBody>
          <a:bodyPr/>
          <a:lstStyle/>
          <a:p>
            <a:r>
              <a:rPr lang="en-US"/>
              <a:t>Asthma treatment is not one-size-fits-all, and not just about medications</a:t>
            </a:r>
          </a:p>
          <a:p>
            <a:r>
              <a:rPr lang="en-US"/>
              <a:t>Explain that biomarkers are included in ‘Review response’ rather than earlier in the cycle, because they are most commonly elevated due to poor adherence and/or incorrect inhaler technique with ICS-containing medications; these problems are very common, and should be addressed first</a:t>
            </a:r>
            <a:endParaRPr lang="en-AU"/>
          </a:p>
        </p:txBody>
      </p:sp>
      <p:sp>
        <p:nvSpPr>
          <p:cNvPr id="4" name="Slide Number Placeholder 3">
            <a:extLst>
              <a:ext uri="{FF2B5EF4-FFF2-40B4-BE49-F238E27FC236}">
                <a16:creationId xmlns:a16="http://schemas.microsoft.com/office/drawing/2014/main" id="{771BCD0B-D880-78BF-44F0-9F571EF987B8}"/>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103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EC53B-9281-8CB2-2831-E94FBD19C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C5C69-B59B-0CD0-DFB4-EDEE284B8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7EDC0-D388-DA12-9A5E-0FB4486BAC6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FCFE4F0-36AF-CBA0-007B-F3CD1CA0C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52F4A-13DB-4544-BAAF-781DA174A3E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976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180F3-382D-AC93-783A-BBBCF391B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E9B8B-15BD-D4B2-51FC-282139078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A7AD0-D23A-4422-ADDD-45988E5B757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C95F5B4-FAB8-A0B4-AD4C-0E8EA13A02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52F4A-13DB-4544-BAAF-781DA174A3E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6455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71CA3-9EC3-43D4-C152-2B8EB614E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DE939-E2EB-3E86-2363-CD68981B6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664ED-FBE0-DCA6-BEFC-56BB86BE1BA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1514F5-6B7F-B8A9-B49F-35001F6405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52F4A-13DB-4544-BAAF-781DA174A3E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711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78C1-9B4D-9D32-3F44-6246D72A7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3A9C0-23B5-CF7A-93B8-90E08D19D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AD9B9-18AD-FA15-B6BE-E1162AA5C601}"/>
              </a:ext>
            </a:extLst>
          </p:cNvPr>
          <p:cNvSpPr>
            <a:spLocks noGrp="1"/>
          </p:cNvSpPr>
          <p:nvPr>
            <p:ph type="body" idx="1"/>
          </p:nvPr>
        </p:nvSpPr>
        <p:spPr/>
        <p:txBody>
          <a:bodyPr/>
          <a:lstStyle/>
          <a:p>
            <a:r>
              <a:rPr lang="en-AU"/>
              <a:t>This is v10 version</a:t>
            </a:r>
          </a:p>
        </p:txBody>
      </p:sp>
      <p:sp>
        <p:nvSpPr>
          <p:cNvPr id="4" name="Slide Number Placeholder 3">
            <a:extLst>
              <a:ext uri="{FF2B5EF4-FFF2-40B4-BE49-F238E27FC236}">
                <a16:creationId xmlns:a16="http://schemas.microsoft.com/office/drawing/2014/main" id="{BD91C0BC-E5DF-081B-3922-9FBACB211C4A}"/>
              </a:ext>
            </a:extLst>
          </p:cNvPr>
          <p:cNvSpPr>
            <a:spLocks noGrp="1"/>
          </p:cNvSpPr>
          <p:nvPr>
            <p:ph type="sldNum" sz="quarter" idx="5"/>
          </p:nvPr>
        </p:nvSpPr>
        <p:spPr/>
        <p:txBody>
          <a:bodyPr/>
          <a:lstStyle/>
          <a:p>
            <a:fld id="{FA052F4A-13DB-4544-BAAF-781DA174A3E8}" type="slidenum">
              <a:rPr lang="en-AU" smtClean="0"/>
              <a:t>7</a:t>
            </a:fld>
            <a:endParaRPr lang="en-AU"/>
          </a:p>
        </p:txBody>
      </p:sp>
    </p:spTree>
    <p:extLst>
      <p:ext uri="{BB962C8B-B14F-4D97-AF65-F5344CB8AC3E}">
        <p14:creationId xmlns:p14="http://schemas.microsoft.com/office/powerpoint/2010/main" val="4271136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91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545B-7B64-3EDD-2136-8137B2E87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6288-9F5A-3A89-8C56-F0FD5189F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225F6-79CF-E6DC-A02C-1249F7BF367A}"/>
              </a:ext>
            </a:extLst>
          </p:cNvPr>
          <p:cNvSpPr>
            <a:spLocks noGrp="1"/>
          </p:cNvSpPr>
          <p:nvPr>
            <p:ph type="body" idx="1"/>
          </p:nvPr>
        </p:nvSpPr>
        <p:spPr/>
        <p:txBody>
          <a:bodyPr/>
          <a:lstStyle/>
          <a:p>
            <a:r>
              <a:rPr lang="en-AU"/>
              <a:t>References to be added</a:t>
            </a:r>
          </a:p>
        </p:txBody>
      </p:sp>
      <p:sp>
        <p:nvSpPr>
          <p:cNvPr id="4" name="Slide Number Placeholder 3">
            <a:extLst>
              <a:ext uri="{FF2B5EF4-FFF2-40B4-BE49-F238E27FC236}">
                <a16:creationId xmlns:a16="http://schemas.microsoft.com/office/drawing/2014/main" id="{D98046F6-8A7D-DE7A-8680-B1286223A5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52F4A-13DB-4544-BAAF-781DA174A3E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26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4AA6-08FC-6777-5DB1-DBAD7B127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32544-82D2-147C-A5F4-211AD5676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106B5-2DA0-3E3A-C630-44B70817BA8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FD522F9-0705-346D-7FFF-775DA4281050}"/>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130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15A09-7488-98CF-AEA7-EF01C5A3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5374D-4D5E-3E09-125E-1C61D65B0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8B33E-336D-E209-3520-EC213275F2DB}"/>
              </a:ext>
            </a:extLst>
          </p:cNvPr>
          <p:cNvSpPr>
            <a:spLocks noGrp="1"/>
          </p:cNvSpPr>
          <p:nvPr>
            <p:ph type="body" idx="1"/>
          </p:nvPr>
        </p:nvSpPr>
        <p:spPr/>
        <p:txBody>
          <a:bodyPr/>
          <a:lstStyle/>
          <a:p>
            <a:r>
              <a:rPr lang="en-AU"/>
              <a:t>This is v10 version</a:t>
            </a:r>
          </a:p>
        </p:txBody>
      </p:sp>
      <p:sp>
        <p:nvSpPr>
          <p:cNvPr id="4" name="Slide Number Placeholder 3">
            <a:extLst>
              <a:ext uri="{FF2B5EF4-FFF2-40B4-BE49-F238E27FC236}">
                <a16:creationId xmlns:a16="http://schemas.microsoft.com/office/drawing/2014/main" id="{7AC82453-F3DE-E364-000D-CF96CCB60742}"/>
              </a:ext>
            </a:extLst>
          </p:cNvPr>
          <p:cNvSpPr>
            <a:spLocks noGrp="1"/>
          </p:cNvSpPr>
          <p:nvPr>
            <p:ph type="sldNum" sz="quarter" idx="5"/>
          </p:nvPr>
        </p:nvSpPr>
        <p:spPr/>
        <p:txBody>
          <a:bodyPr/>
          <a:lstStyle/>
          <a:p>
            <a:fld id="{FA052F4A-13DB-4544-BAAF-781DA174A3E8}" type="slidenum">
              <a:rPr lang="en-AU" smtClean="0"/>
              <a:t>10</a:t>
            </a:fld>
            <a:endParaRPr lang="en-AU"/>
          </a:p>
        </p:txBody>
      </p:sp>
    </p:spTree>
    <p:extLst>
      <p:ext uri="{BB962C8B-B14F-4D97-AF65-F5344CB8AC3E}">
        <p14:creationId xmlns:p14="http://schemas.microsoft.com/office/powerpoint/2010/main" val="68907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C324-FCF9-4D29-A8B8-85E60B6588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0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Third parties are allowed to use the Peds-AIRQ free of charge</a:t>
            </a:r>
          </a:p>
        </p:txBody>
      </p:sp>
      <p:sp>
        <p:nvSpPr>
          <p:cNvPr id="4" name="Slide Number Placeholder 3"/>
          <p:cNvSpPr>
            <a:spLocks noGrp="1"/>
          </p:cNvSpPr>
          <p:nvPr>
            <p:ph type="sldNum" sz="quarter" idx="5"/>
          </p:nvPr>
        </p:nvSpPr>
        <p:spPr/>
        <p:txBody>
          <a:bodyPr/>
          <a:lstStyle/>
          <a:p>
            <a:fld id="{FA052F4A-13DB-4544-BAAF-781DA174A3E8}" type="slidenum">
              <a:rPr lang="en-AU" smtClean="0"/>
              <a:t>13</a:t>
            </a:fld>
            <a:endParaRPr lang="en-AU"/>
          </a:p>
        </p:txBody>
      </p:sp>
    </p:spTree>
    <p:extLst>
      <p:ext uri="{BB962C8B-B14F-4D97-AF65-F5344CB8AC3E}">
        <p14:creationId xmlns:p14="http://schemas.microsoft.com/office/powerpoint/2010/main" val="142116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References to be added</a:t>
            </a:r>
          </a:p>
        </p:txBody>
      </p:sp>
      <p:sp>
        <p:nvSpPr>
          <p:cNvPr id="4" name="Slide Number Placeholder 3"/>
          <p:cNvSpPr>
            <a:spLocks noGrp="1"/>
          </p:cNvSpPr>
          <p:nvPr>
            <p:ph type="sldNum" sz="quarter" idx="5"/>
          </p:nvPr>
        </p:nvSpPr>
        <p:spPr/>
        <p:txBody>
          <a:bodyPr/>
          <a:lstStyle/>
          <a:p>
            <a:fld id="{FA052F4A-13DB-4544-BAAF-781DA174A3E8}" type="slidenum">
              <a:rPr lang="en-AU" smtClean="0"/>
              <a:t>14</a:t>
            </a:fld>
            <a:endParaRPr lang="en-AU"/>
          </a:p>
        </p:txBody>
      </p:sp>
    </p:spTree>
    <p:extLst>
      <p:ext uri="{BB962C8B-B14F-4D97-AF65-F5344CB8AC3E}">
        <p14:creationId xmlns:p14="http://schemas.microsoft.com/office/powerpoint/2010/main" val="335002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Asthma treatment is not one-size-fits-all, and not just about medications</a:t>
            </a:r>
          </a:p>
          <a:p>
            <a:r>
              <a:rPr lang="en-US"/>
              <a:t>Explain that biomarkers are included in ‘Review response’ rather than earlier in the cycle, because they are most commonly elevated due to poor adherence and/or incorrect inhaler technique with ICS-containing medications; these problems are very common, and should be addressed first</a:t>
            </a:r>
            <a:endParaRPr lang="en-AU"/>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838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87383"/>
            <a:ext cx="11369797" cy="5356630"/>
          </a:xfrm>
          <a:prstGeom prst="rect">
            <a:avLst/>
          </a:prstGeom>
        </p:spPr>
        <p:txBody>
          <a:bodyPr>
            <a:normAutofit/>
          </a:bodyPr>
          <a:lstStyle>
            <a:lvl1pPr marL="357188" indent="-357188">
              <a:lnSpc>
                <a:spcPct val="114000"/>
              </a:lnSpc>
              <a:spcBef>
                <a:spcPts val="1500"/>
              </a:spcBef>
              <a:buClr>
                <a:srgbClr val="134679"/>
              </a:buClr>
              <a:buSzPct val="60000"/>
              <a:buFont typeface="Wingdings" panose="05000000000000000000" pitchFamily="2" charset="2"/>
              <a:buChar char=""/>
              <a:defRPr sz="2200" baseline="0">
                <a:solidFill>
                  <a:srgbClr val="07192B"/>
                </a:solidFill>
                <a:latin typeface="Segoe UI" panose="020B0502040204020203" pitchFamily="34" charset="0"/>
                <a:cs typeface="Segoe UI" panose="020B0502040204020203" pitchFamily="34" charset="0"/>
              </a:defRPr>
            </a:lvl1pPr>
            <a:lvl2pPr marL="714375" indent="-288925">
              <a:lnSpc>
                <a:spcPct val="114000"/>
              </a:lnSpc>
              <a:spcBef>
                <a:spcPts val="800"/>
              </a:spcBef>
              <a:buClr>
                <a:srgbClr val="134679"/>
              </a:buClr>
              <a:buFont typeface="Wingdings" panose="05000000000000000000" pitchFamily="2" charset="2"/>
              <a:buChar char="§"/>
              <a:defRPr sz="1800">
                <a:solidFill>
                  <a:schemeClr val="tx1"/>
                </a:solidFill>
                <a:latin typeface="Segoe UI" panose="020B0502040204020203" pitchFamily="34" charset="0"/>
                <a:cs typeface="Segoe UI" panose="020B0502040204020203" pitchFamily="34" charset="0"/>
              </a:defRPr>
            </a:lvl2pPr>
            <a:lvl3pPr marL="1162050" indent="-206375">
              <a:buClr>
                <a:srgbClr val="134679"/>
              </a:buClr>
              <a:defRPr sz="1800">
                <a:solidFill>
                  <a:schemeClr val="tx1"/>
                </a:solidFill>
                <a:latin typeface="Segoe UI" panose="020B0502040204020203" pitchFamily="34" charset="0"/>
                <a:cs typeface="Segoe UI" panose="020B0502040204020203" pitchFamily="34" charset="0"/>
              </a:defRPr>
            </a:lvl3pPr>
            <a:lvl4pPr>
              <a:buClr>
                <a:srgbClr val="F79646"/>
              </a:buClr>
              <a:defRPr sz="1400">
                <a:solidFill>
                  <a:srgbClr val="134679"/>
                </a:solidFill>
                <a:latin typeface="Segoe UI" panose="020B0502040204020203" pitchFamily="34" charset="0"/>
                <a:cs typeface="Segoe UI" panose="020B0502040204020203" pitchFamily="34" charset="0"/>
              </a:defRPr>
            </a:lvl4pPr>
            <a:lvl5pPr>
              <a:buClr>
                <a:srgbClr val="F79646"/>
              </a:buClr>
              <a:defRPr sz="1400">
                <a:solidFill>
                  <a:srgbClr val="134679"/>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5" name="Group 4">
            <a:extLst>
              <a:ext uri="{FF2B5EF4-FFF2-40B4-BE49-F238E27FC236}">
                <a16:creationId xmlns:a16="http://schemas.microsoft.com/office/drawing/2014/main" id="{4AE21856-38B2-EED1-E5EC-7877A1EC430B}"/>
              </a:ext>
            </a:extLst>
          </p:cNvPr>
          <p:cNvGrpSpPr/>
          <p:nvPr userDrawn="1"/>
        </p:nvGrpSpPr>
        <p:grpSpPr>
          <a:xfrm>
            <a:off x="11425170" y="-2513"/>
            <a:ext cx="722760" cy="761929"/>
            <a:chOff x="11425170" y="-2513"/>
            <a:chExt cx="722760" cy="761929"/>
          </a:xfrm>
        </p:grpSpPr>
        <p:sp>
          <p:nvSpPr>
            <p:cNvPr id="6" name="Oval 5">
              <a:extLst>
                <a:ext uri="{FF2B5EF4-FFF2-40B4-BE49-F238E27FC236}">
                  <a16:creationId xmlns:a16="http://schemas.microsoft.com/office/drawing/2014/main" id="{E8C5AB47-554A-A5F4-F93B-5CE43549533A}"/>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6B4CA124-B51D-DE3D-05AC-C6B21040B57A}"/>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3">
              <a:extLst>
                <a:ext uri="{FF2B5EF4-FFF2-40B4-BE49-F238E27FC236}">
                  <a16:creationId xmlns:a16="http://schemas.microsoft.com/office/drawing/2014/main" id="{E20C410D-FC9D-792A-9C28-03035E619B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23">
            <a:extLst>
              <a:ext uri="{FF2B5EF4-FFF2-40B4-BE49-F238E27FC236}">
                <a16:creationId xmlns:a16="http://schemas.microsoft.com/office/drawing/2014/main" id="{1E292921-AC96-2F85-A95B-DDAF7B757178}"/>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2918051336"/>
      </p:ext>
    </p:extLst>
  </p:cSld>
  <p:clrMapOvr>
    <a:masterClrMapping/>
  </p:clrMapOvr>
  <p:extLst>
    <p:ext uri="{DCECCB84-F9BA-43D5-87BE-67443E8EF086}">
      <p15:sldGuideLst xmlns:p15="http://schemas.microsoft.com/office/powerpoint/2012/main">
        <p15:guide id="1" orient="horz" pos="754">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295BEC-9682-8C29-8299-176CFA7CCE68}"/>
              </a:ext>
            </a:extLst>
          </p:cNvPr>
          <p:cNvSpPr/>
          <p:nvPr userDrawn="1"/>
        </p:nvSpPr>
        <p:spPr>
          <a:xfrm>
            <a:off x="0" y="6596777"/>
            <a:ext cx="12192000" cy="252000"/>
          </a:xfrm>
          <a:prstGeom prst="rect">
            <a:avLst/>
          </a:prstGeom>
          <a:solidFill>
            <a:srgbClr val="004B85"/>
          </a:solidFill>
          <a:ln>
            <a:solidFill>
              <a:srgbClr val="1346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E53BF5FB-E3AE-5227-143B-C8426AAD96DF}"/>
              </a:ext>
            </a:extLst>
          </p:cNvPr>
          <p:cNvSpPr>
            <a:spLocks/>
          </p:cNvSpPr>
          <p:nvPr userDrawn="1"/>
        </p:nvSpPr>
        <p:spPr bwMode="auto">
          <a:xfrm>
            <a:off x="8674822" y="6630444"/>
            <a:ext cx="3408690" cy="184666"/>
          </a:xfrm>
          <a:prstGeom prst="rect">
            <a:avLst/>
          </a:prstGeom>
          <a:noFill/>
          <a:ln>
            <a:noFill/>
          </a:ln>
        </p:spPr>
        <p:txBody>
          <a:bodyPr wrap="none" lIns="0" tIns="0" rIns="0" bIns="0" anchor="ctr">
            <a:spAutoFit/>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Segoe UI" panose="020B0502040204020203" pitchFamily="34" charset="0"/>
                <a:ea typeface="ＭＳ Ｐゴシック" pitchFamily="34" charset="-128"/>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1259814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295BEC-9682-8C29-8299-176CFA7CCE68}"/>
              </a:ext>
            </a:extLst>
          </p:cNvPr>
          <p:cNvSpPr/>
          <p:nvPr userDrawn="1"/>
        </p:nvSpPr>
        <p:spPr>
          <a:xfrm>
            <a:off x="0" y="6596777"/>
            <a:ext cx="12192000" cy="252000"/>
          </a:xfrm>
          <a:prstGeom prst="rect">
            <a:avLst/>
          </a:prstGeom>
          <a:solidFill>
            <a:srgbClr val="004B85"/>
          </a:solidFill>
          <a:ln>
            <a:solidFill>
              <a:srgbClr val="1346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E53BF5FB-E3AE-5227-143B-C8426AAD96DF}"/>
              </a:ext>
            </a:extLst>
          </p:cNvPr>
          <p:cNvSpPr>
            <a:spLocks/>
          </p:cNvSpPr>
          <p:nvPr userDrawn="1"/>
        </p:nvSpPr>
        <p:spPr bwMode="auto">
          <a:xfrm>
            <a:off x="8674822" y="6630444"/>
            <a:ext cx="3408690" cy="184666"/>
          </a:xfrm>
          <a:prstGeom prst="rect">
            <a:avLst/>
          </a:prstGeom>
          <a:noFill/>
          <a:ln>
            <a:noFill/>
          </a:ln>
        </p:spPr>
        <p:txBody>
          <a:bodyPr wrap="none" lIns="0" tIns="0" rIns="0" bIns="0" anchor="ctr">
            <a:spAutoFit/>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Segoe UI" panose="020B0502040204020203" pitchFamily="34" charset="0"/>
                <a:ea typeface="ＭＳ Ｐゴシック" pitchFamily="34" charset="-128"/>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2466605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57476-7CCF-D0B3-D7DD-6950213ADCA2}"/>
              </a:ext>
            </a:extLst>
          </p:cNvPr>
          <p:cNvSpPr/>
          <p:nvPr userDrawn="1"/>
        </p:nvSpPr>
        <p:spPr>
          <a:xfrm>
            <a:off x="0" y="6596777"/>
            <a:ext cx="12192000" cy="252000"/>
          </a:xfrm>
          <a:prstGeom prst="rect">
            <a:avLst/>
          </a:prstGeom>
          <a:solidFill>
            <a:srgbClr val="004B85"/>
          </a:solidFill>
          <a:ln>
            <a:solidFill>
              <a:srgbClr val="1346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54C4AB2D-2378-0F00-79AE-D37490B1BE7F}"/>
              </a:ext>
            </a:extLst>
          </p:cNvPr>
          <p:cNvSpPr>
            <a:spLocks/>
          </p:cNvSpPr>
          <p:nvPr userDrawn="1"/>
        </p:nvSpPr>
        <p:spPr bwMode="auto">
          <a:xfrm>
            <a:off x="8674822" y="6630444"/>
            <a:ext cx="3408690" cy="184666"/>
          </a:xfrm>
          <a:prstGeom prst="rect">
            <a:avLst/>
          </a:prstGeom>
          <a:noFill/>
          <a:ln>
            <a:noFill/>
          </a:ln>
        </p:spPr>
        <p:txBody>
          <a:bodyPr wrap="none" lIns="0" tIns="0" rIns="0" bIns="0" anchor="ctr">
            <a:spAutoFit/>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Segoe UI" panose="020B0502040204020203" pitchFamily="34" charset="0"/>
                <a:ea typeface="ＭＳ Ｐゴシック" pitchFamily="34" charset="-128"/>
                <a:cs typeface="Segoe UI" panose="020B0502040204020203" pitchFamily="34" charset="0"/>
                <a:sym typeface="Arial" pitchFamily="34" charset="0"/>
              </a:rPr>
              <a:t>© Global Initiative for Asthma, www.ginasthma.org</a:t>
            </a:r>
          </a:p>
        </p:txBody>
      </p:sp>
      <p:sp>
        <p:nvSpPr>
          <p:cNvPr id="3" name="Content Placeholder 2"/>
          <p:cNvSpPr>
            <a:spLocks noGrp="1"/>
          </p:cNvSpPr>
          <p:nvPr>
            <p:ph idx="1"/>
          </p:nvPr>
        </p:nvSpPr>
        <p:spPr>
          <a:xfrm>
            <a:off x="609600" y="1187383"/>
            <a:ext cx="11369797" cy="5356630"/>
          </a:xfrm>
          <a:prstGeom prst="rect">
            <a:avLst/>
          </a:prstGeom>
        </p:spPr>
        <p:txBody>
          <a:bodyPr>
            <a:normAutofit/>
          </a:bodyPr>
          <a:lstStyle>
            <a:lvl1pPr marL="357188" indent="-357188">
              <a:lnSpc>
                <a:spcPct val="114000"/>
              </a:lnSpc>
              <a:spcBef>
                <a:spcPts val="1500"/>
              </a:spcBef>
              <a:buClr>
                <a:srgbClr val="134679"/>
              </a:buClr>
              <a:buSzPct val="60000"/>
              <a:buFont typeface="Wingdings" panose="05000000000000000000" pitchFamily="2" charset="2"/>
              <a:buChar char=""/>
              <a:defRPr sz="2200" baseline="0">
                <a:solidFill>
                  <a:srgbClr val="07192B"/>
                </a:solidFill>
                <a:latin typeface="Segoe UI" panose="020B0502040204020203" pitchFamily="34" charset="0"/>
                <a:cs typeface="Segoe UI" panose="020B0502040204020203" pitchFamily="34" charset="0"/>
              </a:defRPr>
            </a:lvl1pPr>
            <a:lvl2pPr marL="714375" indent="-288925">
              <a:lnSpc>
                <a:spcPct val="114000"/>
              </a:lnSpc>
              <a:spcBef>
                <a:spcPts val="800"/>
              </a:spcBef>
              <a:buClr>
                <a:srgbClr val="134679"/>
              </a:buClr>
              <a:buFont typeface="Wingdings" panose="05000000000000000000" pitchFamily="2" charset="2"/>
              <a:buChar char="§"/>
              <a:defRPr sz="1800">
                <a:solidFill>
                  <a:schemeClr val="tx1"/>
                </a:solidFill>
                <a:latin typeface="Segoe UI" panose="020B0502040204020203" pitchFamily="34" charset="0"/>
                <a:cs typeface="Segoe UI" panose="020B0502040204020203" pitchFamily="34" charset="0"/>
              </a:defRPr>
            </a:lvl2pPr>
            <a:lvl3pPr marL="1162050" indent="-206375">
              <a:spcBef>
                <a:spcPts val="1200"/>
              </a:spcBef>
              <a:buClr>
                <a:srgbClr val="134679"/>
              </a:buClr>
              <a:defRPr sz="1800">
                <a:solidFill>
                  <a:schemeClr val="tx1"/>
                </a:solidFill>
                <a:latin typeface="Segoe UI" panose="020B0502040204020203" pitchFamily="34" charset="0"/>
                <a:cs typeface="Segoe UI" panose="020B0502040204020203" pitchFamily="34" charset="0"/>
              </a:defRPr>
            </a:lvl3pPr>
            <a:lvl4pPr>
              <a:buClr>
                <a:srgbClr val="F79646"/>
              </a:buClr>
              <a:defRPr sz="1400">
                <a:solidFill>
                  <a:srgbClr val="134679"/>
                </a:solidFill>
                <a:latin typeface="Segoe UI" panose="020B0502040204020203" pitchFamily="34" charset="0"/>
                <a:cs typeface="Segoe UI" panose="020B0502040204020203" pitchFamily="34" charset="0"/>
              </a:defRPr>
            </a:lvl4pPr>
            <a:lvl5pPr>
              <a:buClr>
                <a:srgbClr val="F79646"/>
              </a:buClr>
              <a:defRPr sz="1400">
                <a:solidFill>
                  <a:srgbClr val="134679"/>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grpSp>
        <p:nvGrpSpPr>
          <p:cNvPr id="5" name="Group 4">
            <a:extLst>
              <a:ext uri="{FF2B5EF4-FFF2-40B4-BE49-F238E27FC236}">
                <a16:creationId xmlns:a16="http://schemas.microsoft.com/office/drawing/2014/main" id="{4AE21856-38B2-EED1-E5EC-7877A1EC430B}"/>
              </a:ext>
            </a:extLst>
          </p:cNvPr>
          <p:cNvGrpSpPr/>
          <p:nvPr userDrawn="1"/>
        </p:nvGrpSpPr>
        <p:grpSpPr>
          <a:xfrm>
            <a:off x="11425170" y="-2513"/>
            <a:ext cx="722760" cy="761929"/>
            <a:chOff x="11425170" y="-2513"/>
            <a:chExt cx="722760" cy="761929"/>
          </a:xfrm>
        </p:grpSpPr>
        <p:sp>
          <p:nvSpPr>
            <p:cNvPr id="6" name="Oval 5">
              <a:extLst>
                <a:ext uri="{FF2B5EF4-FFF2-40B4-BE49-F238E27FC236}">
                  <a16:creationId xmlns:a16="http://schemas.microsoft.com/office/drawing/2014/main" id="{E8C5AB47-554A-A5F4-F93B-5CE43549533A}"/>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6B4CA124-B51D-DE3D-05AC-C6B21040B57A}"/>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3">
              <a:extLst>
                <a:ext uri="{FF2B5EF4-FFF2-40B4-BE49-F238E27FC236}">
                  <a16:creationId xmlns:a16="http://schemas.microsoft.com/office/drawing/2014/main" id="{E20C410D-FC9D-792A-9C28-03035E619B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3173680"/>
      </p:ext>
    </p:extLst>
  </p:cSld>
  <p:clrMapOvr>
    <a:masterClrMapping/>
  </p:clrMapOvr>
  <p:extLst>
    <p:ext uri="{DCECCB84-F9BA-43D5-87BE-67443E8EF086}">
      <p15:sldGuideLst xmlns:p15="http://schemas.microsoft.com/office/powerpoint/2012/main">
        <p15:guide id="1" orient="horz" pos="75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3">
            <a:extLst>
              <a:ext uri="{FF2B5EF4-FFF2-40B4-BE49-F238E27FC236}">
                <a16:creationId xmlns:a16="http://schemas.microsoft.com/office/drawing/2014/main" id="{C8480FB8-1FC5-0996-3E56-74602DE9A3F0}"/>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1136922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1D931C-F9DA-4B9E-6E47-9B056A1D96ED}"/>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9D580D7-81FA-3397-D757-22727FAC81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74A6C171-A03E-D4D2-4B41-3762188945F9}"/>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3">
              <a:extLst>
                <a:ext uri="{FF2B5EF4-FFF2-40B4-BE49-F238E27FC236}">
                  <a16:creationId xmlns:a16="http://schemas.microsoft.com/office/drawing/2014/main" id="{9446DEE9-33EB-41A6-18DF-041594BA9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23">
            <a:extLst>
              <a:ext uri="{FF2B5EF4-FFF2-40B4-BE49-F238E27FC236}">
                <a16:creationId xmlns:a16="http://schemas.microsoft.com/office/drawing/2014/main" id="{9CC80609-18E1-41F0-33A6-206A92C9130E}"/>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4155992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87383"/>
            <a:ext cx="11369797" cy="5356630"/>
          </a:xfrm>
          <a:prstGeom prst="rect">
            <a:avLst/>
          </a:prstGeom>
        </p:spPr>
        <p:txBody>
          <a:bodyPr>
            <a:normAutofit/>
          </a:bodyPr>
          <a:lstStyle>
            <a:lvl1pPr marL="357188" indent="-357188">
              <a:lnSpc>
                <a:spcPct val="114000"/>
              </a:lnSpc>
              <a:spcBef>
                <a:spcPts val="1500"/>
              </a:spcBef>
              <a:buClr>
                <a:srgbClr val="134679"/>
              </a:buClr>
              <a:buSzPct val="60000"/>
              <a:buFont typeface="Wingdings" panose="05000000000000000000" pitchFamily="2" charset="2"/>
              <a:buChar char=""/>
              <a:defRPr sz="2200" baseline="0">
                <a:solidFill>
                  <a:srgbClr val="07192B"/>
                </a:solidFill>
                <a:latin typeface="Segoe UI" panose="020B0502040204020203" pitchFamily="34" charset="0"/>
                <a:cs typeface="Segoe UI" panose="020B0502040204020203" pitchFamily="34" charset="0"/>
              </a:defRPr>
            </a:lvl1pPr>
            <a:lvl2pPr marL="714375" indent="-288925">
              <a:lnSpc>
                <a:spcPct val="114000"/>
              </a:lnSpc>
              <a:spcBef>
                <a:spcPts val="800"/>
              </a:spcBef>
              <a:buClr>
                <a:srgbClr val="134679"/>
              </a:buClr>
              <a:buFont typeface="Wingdings" panose="05000000000000000000" pitchFamily="2" charset="2"/>
              <a:buChar char="§"/>
              <a:defRPr sz="1800">
                <a:solidFill>
                  <a:schemeClr val="tx1"/>
                </a:solidFill>
                <a:latin typeface="Segoe UI" panose="020B0502040204020203" pitchFamily="34" charset="0"/>
                <a:cs typeface="Segoe UI" panose="020B0502040204020203" pitchFamily="34" charset="0"/>
              </a:defRPr>
            </a:lvl2pPr>
            <a:lvl3pPr marL="1162050" indent="-206375">
              <a:buClr>
                <a:srgbClr val="134679"/>
              </a:buClr>
              <a:defRPr sz="1800">
                <a:solidFill>
                  <a:schemeClr val="tx1"/>
                </a:solidFill>
                <a:latin typeface="Segoe UI" panose="020B0502040204020203" pitchFamily="34" charset="0"/>
                <a:cs typeface="Segoe UI" panose="020B0502040204020203" pitchFamily="34" charset="0"/>
              </a:defRPr>
            </a:lvl3pPr>
            <a:lvl4pPr>
              <a:buClr>
                <a:srgbClr val="F79646"/>
              </a:buClr>
              <a:defRPr sz="1400">
                <a:solidFill>
                  <a:srgbClr val="134679"/>
                </a:solidFill>
                <a:latin typeface="Segoe UI" panose="020B0502040204020203" pitchFamily="34" charset="0"/>
                <a:cs typeface="Segoe UI" panose="020B0502040204020203" pitchFamily="34" charset="0"/>
              </a:defRPr>
            </a:lvl4pPr>
            <a:lvl5pPr>
              <a:buClr>
                <a:srgbClr val="F79646"/>
              </a:buClr>
              <a:defRPr sz="1400">
                <a:solidFill>
                  <a:srgbClr val="134679"/>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5" name="Group 4">
            <a:extLst>
              <a:ext uri="{FF2B5EF4-FFF2-40B4-BE49-F238E27FC236}">
                <a16:creationId xmlns:a16="http://schemas.microsoft.com/office/drawing/2014/main" id="{4AE21856-38B2-EED1-E5EC-7877A1EC430B}"/>
              </a:ext>
            </a:extLst>
          </p:cNvPr>
          <p:cNvGrpSpPr/>
          <p:nvPr userDrawn="1"/>
        </p:nvGrpSpPr>
        <p:grpSpPr>
          <a:xfrm>
            <a:off x="11425170" y="-2513"/>
            <a:ext cx="722760" cy="761929"/>
            <a:chOff x="11425170" y="-2513"/>
            <a:chExt cx="722760" cy="761929"/>
          </a:xfrm>
        </p:grpSpPr>
        <p:sp>
          <p:nvSpPr>
            <p:cNvPr id="6" name="Oval 5">
              <a:extLst>
                <a:ext uri="{FF2B5EF4-FFF2-40B4-BE49-F238E27FC236}">
                  <a16:creationId xmlns:a16="http://schemas.microsoft.com/office/drawing/2014/main" id="{E8C5AB47-554A-A5F4-F93B-5CE43549533A}"/>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6B4CA124-B51D-DE3D-05AC-C6B21040B57A}"/>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3">
              <a:extLst>
                <a:ext uri="{FF2B5EF4-FFF2-40B4-BE49-F238E27FC236}">
                  <a16:creationId xmlns:a16="http://schemas.microsoft.com/office/drawing/2014/main" id="{E20C410D-FC9D-792A-9C28-03035E619B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23">
            <a:extLst>
              <a:ext uri="{FF2B5EF4-FFF2-40B4-BE49-F238E27FC236}">
                <a16:creationId xmlns:a16="http://schemas.microsoft.com/office/drawing/2014/main" id="{1E292921-AC96-2F85-A95B-DDAF7B757178}"/>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4280491519"/>
      </p:ext>
    </p:extLst>
  </p:cSld>
  <p:clrMapOvr>
    <a:masterClrMapping/>
  </p:clrMapOvr>
  <p:extLst>
    <p:ext uri="{DCECCB84-F9BA-43D5-87BE-67443E8EF086}">
      <p15:sldGuideLst xmlns:p15="http://schemas.microsoft.com/office/powerpoint/2012/main">
        <p15:guide id="1" orient="horz" pos="75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5ECC-C20A-1BC9-309F-2D7617C54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C91691-5704-5D13-37BC-B24D6D541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0F271D-7A56-D587-0434-43B3A15B466E}"/>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595C034B-C20F-1A59-3492-404CDE121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69B31-8F01-EFE8-E22F-2B2A1B26159C}"/>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52696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521C-C0F3-3513-5FC9-20562D2C8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8653C-6D74-EF2C-5A1C-F9AF5D6BE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1F4AA-CA58-B2DD-B27C-FFBD3FA9458B}"/>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8EB60586-8CF7-6186-DDDE-F57E0417F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F3B73-2727-A944-DA21-C1E83E34AAA5}"/>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3521375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B4DA-857E-44F6-39F5-A75F9EF45D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D4EB9F-AE0E-A2C6-CA84-9552B545ED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19442F-CDFC-CD8B-1671-BF9CA17952FB}"/>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E722E8F4-999E-4CD3-E708-78C915043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80C19-5C59-1662-B89A-FE8C5A0DFD01}"/>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69083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88AD-C1EC-045A-2119-6F96F5430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2507C-269C-57F3-D121-88020B2CC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546565-12CE-426F-3364-09E65A1CF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7F7676-F2A6-47FB-0043-2480E13CAF4E}"/>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6" name="Footer Placeholder 5">
            <a:extLst>
              <a:ext uri="{FF2B5EF4-FFF2-40B4-BE49-F238E27FC236}">
                <a16:creationId xmlns:a16="http://schemas.microsoft.com/office/drawing/2014/main" id="{ECDD1E37-E908-9393-1EF2-DCD14324B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D9235-582D-D7AE-B012-FE642B6005F7}"/>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347447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5ECC-C20A-1BC9-309F-2D7617C54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C91691-5704-5D13-37BC-B24D6D541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0F271D-7A56-D587-0434-43B3A15B466E}"/>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595C034B-C20F-1A59-3492-404CDE121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69B31-8F01-EFE8-E22F-2B2A1B26159C}"/>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3439251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CD2C-70C4-0C4D-C286-0C6CD3BA4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3A7DBF-C1DB-E690-4894-0C61B564DE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53AFB-8E1D-0ACB-39CB-954CE470D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F6173F-E119-E5AB-3810-C57BD9191C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3FA7B-AA8B-1C87-9FF5-E17B765CE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CDE4-0F4B-3F6E-470D-88FEDE64F93D}"/>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8" name="Footer Placeholder 7">
            <a:extLst>
              <a:ext uri="{FF2B5EF4-FFF2-40B4-BE49-F238E27FC236}">
                <a16:creationId xmlns:a16="http://schemas.microsoft.com/office/drawing/2014/main" id="{DBE9ED90-116D-4647-0FA0-FD96C6103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00F6F-FD4E-CF71-A870-859ED0CF9DAC}"/>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325704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6991-6924-A664-BF06-CC37B39D1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B431E-A76B-FB9B-82A2-6CEF46A7D655}"/>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4" name="Footer Placeholder 3">
            <a:extLst>
              <a:ext uri="{FF2B5EF4-FFF2-40B4-BE49-F238E27FC236}">
                <a16:creationId xmlns:a16="http://schemas.microsoft.com/office/drawing/2014/main" id="{0B0F80F9-09A3-0CFD-B38A-3AE087D9F9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15BB5-209A-37A7-D204-966C8872E861}"/>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213828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E3554-71A7-521D-DDF3-5A702273B7FC}"/>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3" name="Footer Placeholder 2">
            <a:extLst>
              <a:ext uri="{FF2B5EF4-FFF2-40B4-BE49-F238E27FC236}">
                <a16:creationId xmlns:a16="http://schemas.microsoft.com/office/drawing/2014/main" id="{05DC32E4-122A-9E85-9CFA-29EBAE7CF8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179B2-6D72-7972-FA24-8BCC5E831CD7}"/>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86590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3981-C543-D2D9-4E5B-51383A612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A7E4C-985F-331A-99A7-EDF82788FB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4D069-3FB4-C5CB-4479-443ED29A0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796F5-4557-F496-BC6A-81ED8FF7997A}"/>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6" name="Footer Placeholder 5">
            <a:extLst>
              <a:ext uri="{FF2B5EF4-FFF2-40B4-BE49-F238E27FC236}">
                <a16:creationId xmlns:a16="http://schemas.microsoft.com/office/drawing/2014/main" id="{EE87C34E-2C93-7945-A2BD-8B4AB8D5E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AB5C4-013A-0890-1996-CF87C615D8E9}"/>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376377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65C2-D257-0A1E-5E62-9CD8CAEAE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0CA57-6DC2-C46F-03A7-3EFD6F4F9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423320-B0DA-4393-F99F-76B894F11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59EFA-BE6C-0311-D19E-A1D656B00AF3}"/>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6" name="Footer Placeholder 5">
            <a:extLst>
              <a:ext uri="{FF2B5EF4-FFF2-40B4-BE49-F238E27FC236}">
                <a16:creationId xmlns:a16="http://schemas.microsoft.com/office/drawing/2014/main" id="{E03514B4-6A54-CAA3-548D-26379F666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A5468-6007-34FB-8A03-9278EA90BABA}"/>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289790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C1A8-E92F-81E4-4B25-EF87FC15F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D5A76-D0A4-B2AC-A8D3-C2975F209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968BB-1F21-E503-D419-80DC175E33C9}"/>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CA8D4CC7-6C03-F183-E54C-3441D0B7C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6DEDB-1404-11B5-26A3-E4A969E07C82}"/>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3940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5775FD-8FF3-F8C1-915B-97673DBA57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94248-5FF8-3645-18E9-C0C6385F0D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8B28A-E4A5-C761-056F-32976B4E7CAA}"/>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C782BA23-717D-C4F4-F635-57874C745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F9588-63C9-8F08-B58C-781B6DE90B92}"/>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453367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396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800">
                <a:solidFill>
                  <a:srgbClr val="134679"/>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AU" dirty="0"/>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3">
            <a:extLst>
              <a:ext uri="{FF2B5EF4-FFF2-40B4-BE49-F238E27FC236}">
                <a16:creationId xmlns:a16="http://schemas.microsoft.com/office/drawing/2014/main" id="{C8480FB8-1FC5-0996-3E56-74602DE9A3F0}"/>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
        <p:nvSpPr>
          <p:cNvPr id="3" name="Rectangle 2">
            <a:extLst>
              <a:ext uri="{FF2B5EF4-FFF2-40B4-BE49-F238E27FC236}">
                <a16:creationId xmlns:a16="http://schemas.microsoft.com/office/drawing/2014/main" id="{A8295BEC-9682-8C29-8299-176CFA7CCE68}"/>
              </a:ext>
            </a:extLst>
          </p:cNvPr>
          <p:cNvSpPr/>
          <p:nvPr userDrawn="1"/>
        </p:nvSpPr>
        <p:spPr>
          <a:xfrm>
            <a:off x="0" y="6596777"/>
            <a:ext cx="12192000" cy="252000"/>
          </a:xfrm>
          <a:prstGeom prst="rect">
            <a:avLst/>
          </a:prstGeom>
          <a:solidFill>
            <a:srgbClr val="004B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705E3B8F-2DB5-3869-2CF9-000AA05A8609}"/>
              </a:ext>
            </a:extLst>
          </p:cNvPr>
          <p:cNvSpPr>
            <a:spLocks/>
          </p:cNvSpPr>
          <p:nvPr userDrawn="1"/>
        </p:nvSpPr>
        <p:spPr bwMode="auto">
          <a:xfrm>
            <a:off x="8676948" y="6602137"/>
            <a:ext cx="3408690" cy="184666"/>
          </a:xfrm>
          <a:prstGeom prst="rect">
            <a:avLst/>
          </a:prstGeom>
          <a:noFill/>
          <a:ln>
            <a:noFill/>
          </a:ln>
        </p:spPr>
        <p:txBody>
          <a:bodyPr wrap="none" lIns="0" tIns="0" rIns="0" bIns="0" anchor="ctr">
            <a:spAutoFit/>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Segoe UI" panose="020B0502040204020203" pitchFamily="34" charset="0"/>
                <a:ea typeface="ＭＳ Ｐゴシック" pitchFamily="34" charset="-128"/>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3277164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1D931C-F9DA-4B9E-6E47-9B056A1D96ED}"/>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9D580D7-81FA-3397-D757-22727FAC81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74A6C171-A03E-D4D2-4B41-3762188945F9}"/>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3">
              <a:extLst>
                <a:ext uri="{FF2B5EF4-FFF2-40B4-BE49-F238E27FC236}">
                  <a16:creationId xmlns:a16="http://schemas.microsoft.com/office/drawing/2014/main" id="{9446DEE9-33EB-41A6-18DF-041594BA9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23">
            <a:extLst>
              <a:ext uri="{FF2B5EF4-FFF2-40B4-BE49-F238E27FC236}">
                <a16:creationId xmlns:a16="http://schemas.microsoft.com/office/drawing/2014/main" id="{9CC80609-18E1-41F0-33A6-206A92C9130E}"/>
              </a:ext>
            </a:extLst>
          </p:cNvPr>
          <p:cNvSpPr>
            <a:spLocks/>
          </p:cNvSpPr>
          <p:nvPr userDrawn="1"/>
        </p:nvSpPr>
        <p:spPr bwMode="auto">
          <a:xfrm>
            <a:off x="8651290" y="6629252"/>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chemeClr val="tx1"/>
                </a:solidFill>
                <a:latin typeface="Segoe UI" panose="020B0502040204020203" pitchFamily="34" charset="0"/>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1118276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521C-C0F3-3513-5FC9-20562D2C8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8653C-6D74-EF2C-5A1C-F9AF5D6BE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1F4AA-CA58-B2DD-B27C-FFBD3FA9458B}"/>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8EB60586-8CF7-6186-DDDE-F57E0417F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F3B73-2727-A944-DA21-C1E83E34AAA5}"/>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023434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136405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4149424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00211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56E6C-8586-B642-92DC-28370DC8DBEF}"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1493742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F56E6C-8586-B642-92DC-28370DC8DBEF}" type="datetimeFigureOut">
              <a:rPr lang="en-US" smtClean="0"/>
              <a:t>5/11/26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878755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F56E6C-8586-B642-92DC-28370DC8DBEF}" type="datetimeFigureOut">
              <a:rPr lang="en-US" smtClean="0"/>
              <a:t>5/11/26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005068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56E6C-8586-B642-92DC-28370DC8DBEF}" type="datetimeFigureOut">
              <a:rPr lang="en-US" smtClean="0"/>
              <a:t>5/11/26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4006726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56E6C-8586-B642-92DC-28370DC8DBEF}"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50677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4CACF-6C5C-2E4C-9FBD-383D0CC72853}" type="slidenum">
              <a:rPr lang="en-US" smtClean="0"/>
              <a:t>‹#›</a:t>
            </a:fld>
            <a:endParaRPr lang="en-US"/>
          </a:p>
        </p:txBody>
      </p:sp>
      <p:sp>
        <p:nvSpPr>
          <p:cNvPr id="5" name="Date Placeholder 4"/>
          <p:cNvSpPr>
            <a:spLocks noGrp="1"/>
          </p:cNvSpPr>
          <p:nvPr>
            <p:ph type="dt" sz="half" idx="10"/>
          </p:nvPr>
        </p:nvSpPr>
        <p:spPr/>
        <p:txBody>
          <a:bodyPr/>
          <a:lstStyle/>
          <a:p>
            <a:fld id="{01F56E6C-8586-B642-92DC-28370DC8DBEF}" type="datetimeFigureOut">
              <a:rPr lang="en-US" smtClean="0"/>
              <a:t>5/11/26</a:t>
            </a:fld>
            <a:endParaRPr lang="en-US"/>
          </a:p>
        </p:txBody>
      </p:sp>
    </p:spTree>
    <p:extLst>
      <p:ext uri="{BB962C8B-B14F-4D97-AF65-F5344CB8AC3E}">
        <p14:creationId xmlns:p14="http://schemas.microsoft.com/office/powerpoint/2010/main" val="2586438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63028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B4DA-857E-44F6-39F5-A75F9EF45D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D4EB9F-AE0E-A2C6-CA84-9552B545ED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19442F-CDFC-CD8B-1671-BF9CA17952FB}"/>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E722E8F4-999E-4CD3-E708-78C915043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80C19-5C59-1662-B89A-FE8C5A0DFD01}"/>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2185055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9482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28810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8536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1764822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532294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56E6C-8586-B642-92DC-28370DC8DBEF}"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4CACF-6C5C-2E4C-9FBD-383D0CC72853}" type="slidenum">
              <a:rPr lang="en-US" smtClean="0"/>
              <a:t>‹#›</a:t>
            </a:fld>
            <a:endParaRPr lang="en-US"/>
          </a:p>
        </p:txBody>
      </p:sp>
    </p:spTree>
    <p:extLst>
      <p:ext uri="{BB962C8B-B14F-4D97-AF65-F5344CB8AC3E}">
        <p14:creationId xmlns:p14="http://schemas.microsoft.com/office/powerpoint/2010/main" val="3031522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88AD-C1EC-045A-2119-6F96F5430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2507C-269C-57F3-D121-88020B2CC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546565-12CE-426F-3364-09E65A1CF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7F7676-F2A6-47FB-0043-2480E13CAF4E}"/>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6" name="Footer Placeholder 5">
            <a:extLst>
              <a:ext uri="{FF2B5EF4-FFF2-40B4-BE49-F238E27FC236}">
                <a16:creationId xmlns:a16="http://schemas.microsoft.com/office/drawing/2014/main" id="{ECDD1E37-E908-9393-1EF2-DCD14324B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D9235-582D-D7AE-B012-FE642B6005F7}"/>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732598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CD2C-70C4-0C4D-C286-0C6CD3BA4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3A7DBF-C1DB-E690-4894-0C61B564DE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53AFB-8E1D-0ACB-39CB-954CE470D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F6173F-E119-E5AB-3810-C57BD9191C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3FA7B-AA8B-1C87-9FF5-E17B765CE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CDE4-0F4B-3F6E-470D-88FEDE64F93D}"/>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8" name="Footer Placeholder 7">
            <a:extLst>
              <a:ext uri="{FF2B5EF4-FFF2-40B4-BE49-F238E27FC236}">
                <a16:creationId xmlns:a16="http://schemas.microsoft.com/office/drawing/2014/main" id="{DBE9ED90-116D-4647-0FA0-FD96C6103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00F6F-FD4E-CF71-A870-859ED0CF9DAC}"/>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51638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6991-6924-A664-BF06-CC37B39D1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B431E-A76B-FB9B-82A2-6CEF46A7D655}"/>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4" name="Footer Placeholder 3">
            <a:extLst>
              <a:ext uri="{FF2B5EF4-FFF2-40B4-BE49-F238E27FC236}">
                <a16:creationId xmlns:a16="http://schemas.microsoft.com/office/drawing/2014/main" id="{0B0F80F9-09A3-0CFD-B38A-3AE087D9F9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15BB5-209A-37A7-D204-966C8872E861}"/>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4040846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E3554-71A7-521D-DDF3-5A702273B7FC}"/>
              </a:ext>
            </a:extLst>
          </p:cNvPr>
          <p:cNvSpPr>
            <a:spLocks noGrp="1"/>
          </p:cNvSpPr>
          <p:nvPr>
            <p:ph type="dt" sz="half" idx="10"/>
          </p:nvPr>
        </p:nvSpPr>
        <p:spPr/>
        <p:txBody>
          <a:bodyPr/>
          <a:lstStyle/>
          <a:p>
            <a:fld id="{EF0FCC3E-F2AC-7B41-B16E-DADDA303E01C}" type="datetimeFigureOut">
              <a:rPr lang="en-US" smtClean="0"/>
              <a:t>5/11/26</a:t>
            </a:fld>
            <a:endParaRPr lang="en-US"/>
          </a:p>
        </p:txBody>
      </p:sp>
      <p:sp>
        <p:nvSpPr>
          <p:cNvPr id="3" name="Footer Placeholder 2">
            <a:extLst>
              <a:ext uri="{FF2B5EF4-FFF2-40B4-BE49-F238E27FC236}">
                <a16:creationId xmlns:a16="http://schemas.microsoft.com/office/drawing/2014/main" id="{05DC32E4-122A-9E85-9CFA-29EBAE7CF8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179B2-6D72-7972-FA24-8BCC5E831CD7}"/>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78992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Pentagon 40">
            <a:extLst>
              <a:ext uri="{FF2B5EF4-FFF2-40B4-BE49-F238E27FC236}">
                <a16:creationId xmlns:a16="http://schemas.microsoft.com/office/drawing/2014/main" id="{45F456D4-CB19-58F5-80CB-FC173C57032B}"/>
              </a:ext>
            </a:extLst>
          </p:cNvPr>
          <p:cNvSpPr/>
          <p:nvPr userDrawn="1"/>
        </p:nvSpPr>
        <p:spPr>
          <a:xfrm>
            <a:off x="0" y="538409"/>
            <a:ext cx="7709906" cy="1168306"/>
          </a:xfrm>
          <a:prstGeom prst="homePlate">
            <a:avLst/>
          </a:prstGeom>
          <a:solidFill>
            <a:srgbClr val="004B8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A985795B-73D0-B578-298B-DEAED7981E2D}"/>
              </a:ext>
            </a:extLst>
          </p:cNvPr>
          <p:cNvPicPr>
            <a:picLocks noChangeAspect="1"/>
          </p:cNvPicPr>
          <p:nvPr userDrawn="1"/>
        </p:nvPicPr>
        <p:blipFill>
          <a:blip r:embed="rId2"/>
          <a:stretch>
            <a:fillRect/>
          </a:stretch>
        </p:blipFill>
        <p:spPr>
          <a:xfrm>
            <a:off x="8147228" y="1992576"/>
            <a:ext cx="3462643" cy="3462643"/>
          </a:xfrm>
          <a:prstGeom prst="rect">
            <a:avLst/>
          </a:prstGeom>
        </p:spPr>
      </p:pic>
      <p:sp>
        <p:nvSpPr>
          <p:cNvPr id="4" name="Rectangle 3">
            <a:extLst>
              <a:ext uri="{FF2B5EF4-FFF2-40B4-BE49-F238E27FC236}">
                <a16:creationId xmlns:a16="http://schemas.microsoft.com/office/drawing/2014/main" id="{708A7997-947F-48EF-4282-FE010D12DC76}"/>
              </a:ext>
            </a:extLst>
          </p:cNvPr>
          <p:cNvSpPr/>
          <p:nvPr userDrawn="1"/>
        </p:nvSpPr>
        <p:spPr>
          <a:xfrm>
            <a:off x="0" y="6596777"/>
            <a:ext cx="12192000" cy="252000"/>
          </a:xfrm>
          <a:prstGeom prst="rect">
            <a:avLst/>
          </a:prstGeom>
          <a:solidFill>
            <a:srgbClr val="004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4F841086-0D81-B5C1-6752-5259FB56749C}"/>
              </a:ext>
            </a:extLst>
          </p:cNvPr>
          <p:cNvSpPr>
            <a:spLocks/>
          </p:cNvSpPr>
          <p:nvPr userDrawn="1"/>
        </p:nvSpPr>
        <p:spPr bwMode="auto">
          <a:xfrm>
            <a:off x="8676948" y="6602137"/>
            <a:ext cx="3408690" cy="184666"/>
          </a:xfrm>
          <a:prstGeom prst="rect">
            <a:avLst/>
          </a:prstGeom>
          <a:noFill/>
          <a:ln>
            <a:noFill/>
          </a:ln>
        </p:spPr>
        <p:txBody>
          <a:bodyPr wrap="none" lIns="0" tIns="0" rIns="0" bIns="0" anchor="ctr">
            <a:spAutoFit/>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Segoe UI" panose="020B0502040204020203" pitchFamily="34" charset="0"/>
                <a:ea typeface="ＭＳ Ｐゴシック" pitchFamily="34" charset="-128"/>
                <a:cs typeface="Segoe UI" panose="020B0502040204020203" pitchFamily="34" charset="0"/>
                <a:sym typeface="Arial" pitchFamily="34" charset="0"/>
              </a:rPr>
              <a:t>© Global Initiative for Asthma, www.ginasthma.org</a:t>
            </a:r>
          </a:p>
        </p:txBody>
      </p:sp>
    </p:spTree>
    <p:extLst>
      <p:ext uri="{BB962C8B-B14F-4D97-AF65-F5344CB8AC3E}">
        <p14:creationId xmlns:p14="http://schemas.microsoft.com/office/powerpoint/2010/main" val="268040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CC6F5-1664-5781-B542-1F2A398D1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8DFE4-FC04-853F-B074-8FB54BB52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94EAB-E8BC-70EE-E9E5-1F2C9466CC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B172B95F-D6D5-446B-E1A3-91D591E32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A602EF-E48F-4E0D-A82F-90E8E0F24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FEAE2F-01B6-6D4D-9B9D-3A66C7E2AE3D}" type="slidenum">
              <a:rPr lang="en-US" smtClean="0"/>
              <a:t>‹#›</a:t>
            </a:fld>
            <a:endParaRPr lang="en-US"/>
          </a:p>
        </p:txBody>
      </p:sp>
    </p:spTree>
    <p:extLst>
      <p:ext uri="{BB962C8B-B14F-4D97-AF65-F5344CB8AC3E}">
        <p14:creationId xmlns:p14="http://schemas.microsoft.com/office/powerpoint/2010/main" val="357337211"/>
      </p:ext>
    </p:extLst>
  </p:cSld>
  <p:clrMap bg1="lt1" tx1="dk1" bg2="lt2" tx2="dk2" accent1="accent1" accent2="accent2" accent3="accent3" accent4="accent4" accent5="accent5" accent6="accent6" hlink="hlink" folHlink="folHlink"/>
  <p:sldLayoutIdLst>
    <p:sldLayoutId id="2147483700" r:id="rId1"/>
    <p:sldLayoutId id="2147483670" r:id="rId2"/>
    <p:sldLayoutId id="2147483671" r:id="rId3"/>
    <p:sldLayoutId id="2147483672" r:id="rId4"/>
    <p:sldLayoutId id="2147483673" r:id="rId5"/>
    <p:sldLayoutId id="2147483674" r:id="rId6"/>
    <p:sldLayoutId id="2147483675" r:id="rId7"/>
    <p:sldLayoutId id="2147483676" r:id="rId8"/>
    <p:sldLayoutId id="2147483698" r:id="rId9"/>
    <p:sldLayoutId id="2147483699" r:id="rId10"/>
    <p:sldLayoutId id="2147483719" r:id="rId11"/>
    <p:sldLayoutId id="2147483718" r:id="rId12"/>
    <p:sldLayoutId id="2147483717"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CC6F5-1664-5781-B542-1F2A398D1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8DFE4-FC04-853F-B074-8FB54BB523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94EAB-E8BC-70EE-E9E5-1F2C9466CC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0FCC3E-F2AC-7B41-B16E-DADDA303E01C}" type="datetimeFigureOut">
              <a:rPr lang="en-US" smtClean="0"/>
              <a:t>5/11/26</a:t>
            </a:fld>
            <a:endParaRPr lang="en-US"/>
          </a:p>
        </p:txBody>
      </p:sp>
      <p:sp>
        <p:nvSpPr>
          <p:cNvPr id="5" name="Footer Placeholder 4">
            <a:extLst>
              <a:ext uri="{FF2B5EF4-FFF2-40B4-BE49-F238E27FC236}">
                <a16:creationId xmlns:a16="http://schemas.microsoft.com/office/drawing/2014/main" id="{B172B95F-D6D5-446B-E1A3-91D591E32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A602EF-E48F-4E0D-A82F-90E8E0F24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FEAE2F-01B6-6D4D-9B9D-3A66C7E2AE3D}" type="slidenum">
              <a:rPr lang="en-US" smtClean="0"/>
              <a:t>‹#›</a:t>
            </a:fld>
            <a:endParaRPr lang="en-US"/>
          </a:p>
        </p:txBody>
      </p:sp>
    </p:spTree>
    <p:extLst>
      <p:ext uri="{BB962C8B-B14F-4D97-AF65-F5344CB8AC3E}">
        <p14:creationId xmlns:p14="http://schemas.microsoft.com/office/powerpoint/2010/main" val="41243187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F56E6C-8586-B642-92DC-28370DC8DBEF}" type="datetimeFigureOut">
              <a:rPr lang="en-US" smtClean="0"/>
              <a:t>5/11/26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774CACF-6C5C-2E4C-9FBD-383D0CC72853}" type="slidenum">
              <a:rPr lang="en-US" smtClean="0"/>
              <a:t>‹#›</a:t>
            </a:fld>
            <a:endParaRPr lang="en-US"/>
          </a:p>
        </p:txBody>
      </p:sp>
    </p:spTree>
    <p:extLst>
      <p:ext uri="{BB962C8B-B14F-4D97-AF65-F5344CB8AC3E}">
        <p14:creationId xmlns:p14="http://schemas.microsoft.com/office/powerpoint/2010/main" val="206195995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C9D695-21D9-1F24-1376-29A583C5F7A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3075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122A-B78F-7A30-5659-6DE7DF3951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E28358-627B-6E7B-CAEC-3A6FC5C5615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0105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F4A7F-84D1-6A51-6EFC-FFFE2F647E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8CAD1C-D2C0-034F-2D3F-803C895B84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406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8D2966-3553-50C4-CF46-B7E1B4C4E5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774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C72F-2BA9-5363-3D2C-E576AF34663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92D4077-A0E4-759C-77A6-DCB1BB4D692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5685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43669-9B7B-1795-E54C-DCD64C971F3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DED9F69-0640-ED8D-23B6-10F34AFBCB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421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EAAB-6A37-4FB0-B576-570FB270DF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75CE30-4CFA-A29D-AA3B-42F052FFFB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7214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0212E-8F78-9B2A-E9D2-6E52AF4421F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1784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BE35-931F-1D2A-E9DF-5CD1F925D52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1C48FC4-5215-A318-9A56-28973DFE8FA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20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532A8-5B15-3FEE-E101-FEEC8FB923A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2C4AD7B-CB1D-4527-8E81-ED10D7EB1E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244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341F-C033-2FA0-5A50-588253E6ADD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3113E1C-E1DF-500E-3F89-AA505940495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201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5DB9B89-2266-8F66-6A03-95B0917DAA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5393F78-03FA-9BF7-F5C2-C246EAE6B4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1672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A8C2-1AC6-2B8D-D8AD-868371EA090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AD5095B-133C-D186-4010-DDD71190BF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319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72A4-2943-A060-7BDB-253AB53650F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38B4F12-9038-B91A-2F1D-536C2FDD48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2555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9F0E-BB23-5789-D115-1B7E12C51A9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490E9D-5238-81F9-2385-2E20DCD088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210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C1AF-3405-20B1-A7C4-7B7F5AB3DC8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D53BA19-0CD8-63C8-70AC-3FBAA9E8D82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0731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06A3-083F-0F33-3AD6-A98EA8C3BF4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79E7176-2280-6FCD-70E6-4AFA8E2D1E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39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80809-F60F-B66C-4059-1EC916CC305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840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19BEE0-0BDB-7300-6381-C2FAF16BB0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5097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C8559-20FC-84BE-2968-0343AF0A8A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1505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5C3E-2D47-04CC-62B3-DF3FE75612A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5122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3262EC-03EA-1C76-1C6F-E0FBAC59E2E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1817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9C2728-3915-5CFF-B028-F84433BD8F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438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17D2C-1476-2E09-4550-60552361A79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7235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89D3A-A2C9-2232-C36A-6DEA58ED69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83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C9D9F7-DDE0-5A54-67D0-2FEF5B175C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32600"/>
          </a:xfrm>
          <a:prstGeom prst="rect">
            <a:avLst/>
          </a:prstGeom>
        </p:spPr>
      </p:pic>
    </p:spTree>
    <p:extLst>
      <p:ext uri="{BB962C8B-B14F-4D97-AF65-F5344CB8AC3E}">
        <p14:creationId xmlns:p14="http://schemas.microsoft.com/office/powerpoint/2010/main" val="217962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6C559-011A-C96C-5BF8-03387D6DE6D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4254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FE48-EAE0-0AD0-72AA-8577AC6C43F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A5D503C-370B-2CB6-C571-1D8EB116EB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2809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5F196-110D-557C-1113-56DF0D69E3F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9AE2973-AA7C-2C75-B5A6-29BAC213E31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191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4EB98-FA22-991B-535F-B1A7E2F9F9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27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5E41B7-E731-5880-BDAB-DA56554EEA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0641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EC0C6-F0DB-0D90-DC69-AD169F161A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5800E4-10EE-89AE-FCE0-A3A16D2DB7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9017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A77834-7045-3A23-CCC1-0A6BDF1FBC4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Tree>
    <p:extLst>
      <p:ext uri="{BB962C8B-B14F-4D97-AF65-F5344CB8AC3E}">
        <p14:creationId xmlns:p14="http://schemas.microsoft.com/office/powerpoint/2010/main" val="253137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F0FE1-2C51-93D3-8319-B7DAB8E148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3542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2ECF1E-DB5E-5E99-4812-57FCEB66D6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1315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C609-6176-F566-C4FE-AD69DCBBE18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DED1118-51D8-B04E-62C9-D93222120B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968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04682-87BC-E7AF-233B-2A177ABA356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2280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EE38E-E5CF-5A17-7512-E21D7C4E21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6400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FDF79-AE3E-D232-075E-5EA34533BC1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9436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4E67F-6AAE-4B3E-2F82-EE424824C5C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42087C3-A838-0802-B642-88658212DB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1997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7214E5-474D-4D17-E0C0-5B4F64939E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340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94A5-D7CC-BE5D-FA16-06E9AB505FF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3A9B198-0B12-65C3-5E15-459CC75A5B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428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E7526-9A4C-0B32-5F99-8D9B74FCE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24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2247-AB2C-582F-4824-2BFE88D1ED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21741D-5C8C-304B-6F44-03C9E4928C1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053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7285-73AF-1EEE-D67D-6F3F8681D06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84F97E-BB72-0388-A0F3-74CCDA9DB9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5831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B36D59-31B6-AB7F-8FD2-06990540E7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Tree>
    <p:extLst>
      <p:ext uri="{BB962C8B-B14F-4D97-AF65-F5344CB8AC3E}">
        <p14:creationId xmlns:p14="http://schemas.microsoft.com/office/powerpoint/2010/main" val="2715946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4DB7-B321-7DAC-5917-B21325881A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575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E95D-D237-E46A-5868-5879A7779E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1320EB-7D5C-93FB-E509-F4FA93A27CE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147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1A78AA-5A08-F17E-208D-1778E98D116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90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44D7FB-E519-9481-3B88-727BD147A1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4527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7029-2B4E-7DC5-29E6-CBE920E941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0F7C20-DE63-54AC-1863-F386C6139BC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369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141C0-7655-E10D-4CBD-6A2F1E78159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6382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0A98-98FE-6B9B-BD29-575C7329F40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CEC8EFD-C17E-FE01-8A0A-97D0C0DBFD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4476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37639-3900-A445-BAE8-1803822E87C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720E0E-87EE-26A1-A15D-AA3DD2CAA8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532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69AE7-3EB3-B3D8-AF41-4F02B8D7C75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7C179DF-12AF-2414-6E21-FC12128D66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79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6C8E80-8F28-535D-6F22-9EC2BDBA11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8113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F67A-2E37-8514-BCF5-7F5AF576955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00F9C1-F1CF-2D3E-3F5B-4DA465A381C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5451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29BA71-8590-99BB-9DC8-665FE521357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7522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6971D-3005-4679-B7B8-4767BD0E3A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444DC2-C131-C592-E7D0-69FCCFC4C72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6206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6C0F-5CC2-2251-3138-E5942A5E36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EB592A-BC1F-2233-4B50-92E1945B8E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4321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AFF5A-C688-1590-A876-9A59C963E6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4173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E5931-B35C-CD51-416D-D50FFDB865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530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80732C-DE00-5384-5DF9-D20B924BA8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9630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9082-5929-33D0-0F16-792A44B4E4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0C4557-42B8-2887-F3F6-D81366CBB1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460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82CF0-13F7-908B-504D-875B527885E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F927BD3-A6ED-1C1C-B68E-D5448725EBB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1124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B694-78E4-77C0-86FF-8CA6D9CDCBD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776BF6-6797-9DC6-2928-6D0CBA080DF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32600"/>
          </a:xfrm>
          <a:prstGeom prst="rect">
            <a:avLst/>
          </a:prstGeom>
        </p:spPr>
      </p:pic>
    </p:spTree>
    <p:extLst>
      <p:ext uri="{BB962C8B-B14F-4D97-AF65-F5344CB8AC3E}">
        <p14:creationId xmlns:p14="http://schemas.microsoft.com/office/powerpoint/2010/main" val="165553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AB41-6264-B0E4-BC60-913A476E10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2AB712-4898-DE85-755D-01CF325A9F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4570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4907-6676-EC2A-1D24-BE56AFF9587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5700A4-B6D8-48E0-28D0-2F956A59E4D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4579362"/>
      </p:ext>
    </p:extLst>
  </p:cSld>
  <p:clrMapOvr>
    <a:masterClrMapping/>
  </p:clrMapOvr>
  <mc:AlternateContent xmlns:mc="http://schemas.openxmlformats.org/markup-compatibility/2006" xmlns:p14="http://schemas.microsoft.com/office/powerpoint/2010/main">
    <mc:Choice Requires="p14">
      <p:transition spd="slow" p14:dur="2000" advTm="79599"/>
    </mc:Choice>
    <mc:Fallback xmlns="">
      <p:transition spd="slow" advTm="79599"/>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E171-8E00-BB4D-570D-1A65D243C0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1C3FAD-37A1-6630-0811-AC583F9F33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589209"/>
      </p:ext>
    </p:extLst>
  </p:cSld>
  <p:clrMapOvr>
    <a:masterClrMapping/>
  </p:clrMapOvr>
  <mc:AlternateContent xmlns:mc="http://schemas.openxmlformats.org/markup-compatibility/2006" xmlns:p14="http://schemas.microsoft.com/office/powerpoint/2010/main">
    <mc:Choice Requires="p14">
      <p:transition spd="slow" p14:dur="2000" advTm="40891"/>
    </mc:Choice>
    <mc:Fallback xmlns="">
      <p:transition spd="slow" advTm="4089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84E0B-D5F2-9B00-E009-A4561AFECC4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5C49DA1-C2E8-48A9-8E39-361B9EF46B7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2639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A6096-7816-A4BC-3F24-CE11E4A25D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8351F1-3062-02ED-D8C0-31847BE2E3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6178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CDED-5DF9-F98E-ACF8-B98B7343D71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E3CD1C8-6F58-ECA8-035C-8B9B8A9A68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2032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C92A9-99D0-D36C-D7FB-0F5DA78355B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3480DA4-B0A9-E3A9-852F-F1E2C36A39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868004"/>
      </p:ext>
    </p:extLst>
  </p:cSld>
  <p:clrMapOvr>
    <a:masterClrMapping/>
  </p:clrMapOvr>
  <mc:AlternateContent xmlns:mc="http://schemas.openxmlformats.org/markup-compatibility/2006" xmlns:p14="http://schemas.microsoft.com/office/powerpoint/2010/main">
    <mc:Choice Requires="p14">
      <p:transition spd="slow" p14:dur="2000" advTm="51431"/>
    </mc:Choice>
    <mc:Fallback xmlns="">
      <p:transition spd="slow" advTm="51431"/>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71561-7C4F-46D4-39CE-785D924CD4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2010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6B1E-31C5-AA54-C74D-3AA9E26E0D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BA03ED-A87F-4B4C-B539-F1F297EA51D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7344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FF1B5-AD52-F9A7-A193-45DF12C21D6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4707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22AA1-25DD-3224-96C9-DD130353701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D6B659A-61A7-3FCB-A841-D07B3874E71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7923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F6A58-C50F-07A4-E71D-722990C84B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139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2FF7-AAF9-9343-A0C5-592F6A1A65C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6AAFAEF-ED5C-38CE-839F-1946EFDC990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2700"/>
            <a:ext cx="12192000" cy="6845300"/>
          </a:xfrm>
          <a:prstGeom prst="rect">
            <a:avLst/>
          </a:prstGeom>
        </p:spPr>
      </p:pic>
    </p:spTree>
    <p:extLst>
      <p:ext uri="{BB962C8B-B14F-4D97-AF65-F5344CB8AC3E}">
        <p14:creationId xmlns:p14="http://schemas.microsoft.com/office/powerpoint/2010/main" val="838080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AA787D-66CB-646A-1824-916F974E402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2700"/>
            <a:ext cx="12169422" cy="6845300"/>
          </a:xfrm>
          <a:prstGeom prst="rect">
            <a:avLst/>
          </a:prstGeom>
        </p:spPr>
      </p:pic>
    </p:spTree>
    <p:extLst>
      <p:ext uri="{BB962C8B-B14F-4D97-AF65-F5344CB8AC3E}">
        <p14:creationId xmlns:p14="http://schemas.microsoft.com/office/powerpoint/2010/main" val="3849115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01A8-AE6A-65A1-15B6-A0B4F68D7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725A38-132D-1003-9298-5BC2F87021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9745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2A83B-8C99-E542-D177-11DE3F77CE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2098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C91ACD-5B20-1732-6EE1-77B36ACAFD8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2677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F3A9-D2D8-EFF6-8353-1A5553B87B4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CA3E7FA-2668-18DB-5207-61C5BD3EDD5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3524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7CA6-1750-065B-AF95-D2B0BF15505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D5DB59-E9B7-70BB-2DC7-F972F17259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26288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8F045D-7D28-293B-AAB2-E13DE5AE14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2700"/>
            <a:ext cx="12169422" cy="6845300"/>
          </a:xfrm>
          <a:prstGeom prst="rect">
            <a:avLst/>
          </a:prstGeom>
        </p:spPr>
      </p:pic>
    </p:spTree>
    <p:extLst>
      <p:ext uri="{BB962C8B-B14F-4D97-AF65-F5344CB8AC3E}">
        <p14:creationId xmlns:p14="http://schemas.microsoft.com/office/powerpoint/2010/main" val="33919269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1C068F-0009-3EDB-1F4B-B0DD7726D7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57059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531F5-A01A-3021-9E68-323DC95F14A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5400"/>
            <a:ext cx="12146844" cy="6832600"/>
          </a:xfrm>
          <a:prstGeom prst="rect">
            <a:avLst/>
          </a:prstGeom>
        </p:spPr>
      </p:pic>
    </p:spTree>
    <p:extLst>
      <p:ext uri="{BB962C8B-B14F-4D97-AF65-F5344CB8AC3E}">
        <p14:creationId xmlns:p14="http://schemas.microsoft.com/office/powerpoint/2010/main" val="407733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4D5C5-0524-4127-31C5-C6F050269C5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690E312-49F8-DBE6-B041-E7FE2579D1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484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43E3C-A98B-FE89-6254-F5BF892228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4836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58B5-70A5-1B6C-450F-17603F60D8F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8647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E1BBC-5A9E-517B-8E07-4D75EE59E7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7815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C1F6D-BC5A-EAF0-AA82-B1925901056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6989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FE5EFD-664E-F22E-2762-127A9FD9780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3298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1969E-D3B4-7BB3-2AA4-302E97C82A9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2834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9EFAE-9A3E-83C4-D9AE-E8EF5D0347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13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2c514c1-a717-4087-be06-d40d2070ad52}" enabled="0" method="" siteId="{82c514c1-a717-4087-be06-d40d2070ad52}" removed="1"/>
</clbl:labelList>
</file>

<file path=docProps/app.xml><?xml version="1.0" encoding="utf-8"?>
<Properties xmlns="http://schemas.openxmlformats.org/officeDocument/2006/extended-properties" xmlns:vt="http://schemas.openxmlformats.org/officeDocument/2006/docPropsVTypes">
  <TotalTime>7448</TotalTime>
  <Words>284</Words>
  <Application>Microsoft Macintosh PowerPoint</Application>
  <PresentationFormat>Widescreen</PresentationFormat>
  <Paragraphs>35</Paragraphs>
  <Slides>96</Slides>
  <Notes>21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96</vt:i4>
      </vt:variant>
    </vt:vector>
  </HeadingPairs>
  <TitlesOfParts>
    <vt:vector size="108" baseType="lpstr">
      <vt:lpstr>Aptos</vt:lpstr>
      <vt:lpstr>Aptos Display</vt:lpstr>
      <vt:lpstr>Arial</vt:lpstr>
      <vt:lpstr>Calibri</vt:lpstr>
      <vt:lpstr>Segoe UI</vt:lpstr>
      <vt:lpstr>Segoe UI Semibold</vt:lpstr>
      <vt:lpstr>Trebuchet MS</vt:lpstr>
      <vt:lpstr>Wingdings</vt:lpstr>
      <vt:lpstr>Wingdings 3</vt:lpstr>
      <vt:lpstr>Office Theme</vt:lpstr>
      <vt:lpstr>1_Office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Reddel</dc:creator>
  <cp:lastModifiedBy>Kristi Rurey - GINA</cp:lastModifiedBy>
  <cp:revision>23</cp:revision>
  <dcterms:created xsi:type="dcterms:W3CDTF">2026-04-27T15:23:05Z</dcterms:created>
  <dcterms:modified xsi:type="dcterms:W3CDTF">2026-05-11T15:49:41Z</dcterms:modified>
</cp:coreProperties>
</file>